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1.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654" r:id="rId2"/>
    <p:sldMasterId id="2147483770" r:id="rId3"/>
  </p:sldMasterIdLst>
  <p:notesMasterIdLst>
    <p:notesMasterId r:id="rId61"/>
  </p:notesMasterIdLst>
  <p:sldIdLst>
    <p:sldId id="256" r:id="rId4"/>
    <p:sldId id="257" r:id="rId5"/>
    <p:sldId id="301" r:id="rId6"/>
    <p:sldId id="302" r:id="rId7"/>
    <p:sldId id="303" r:id="rId8"/>
    <p:sldId id="331" r:id="rId9"/>
    <p:sldId id="304" r:id="rId10"/>
    <p:sldId id="317" r:id="rId11"/>
    <p:sldId id="306" r:id="rId12"/>
    <p:sldId id="307" r:id="rId13"/>
    <p:sldId id="271" r:id="rId14"/>
    <p:sldId id="369" r:id="rId15"/>
    <p:sldId id="332" r:id="rId16"/>
    <p:sldId id="333" r:id="rId17"/>
    <p:sldId id="334" r:id="rId18"/>
    <p:sldId id="335" r:id="rId19"/>
    <p:sldId id="336" r:id="rId20"/>
    <p:sldId id="370" r:id="rId21"/>
    <p:sldId id="338" r:id="rId22"/>
    <p:sldId id="339" r:id="rId23"/>
    <p:sldId id="340" r:id="rId24"/>
    <p:sldId id="341" r:id="rId25"/>
    <p:sldId id="342" r:id="rId26"/>
    <p:sldId id="343" r:id="rId27"/>
    <p:sldId id="344" r:id="rId28"/>
    <p:sldId id="346" r:id="rId29"/>
    <p:sldId id="371" r:id="rId30"/>
    <p:sldId id="348" r:id="rId31"/>
    <p:sldId id="349" r:id="rId32"/>
    <p:sldId id="372" r:id="rId33"/>
    <p:sldId id="350" r:id="rId34"/>
    <p:sldId id="373" r:id="rId35"/>
    <p:sldId id="352" r:id="rId36"/>
    <p:sldId id="353" r:id="rId37"/>
    <p:sldId id="354" r:id="rId38"/>
    <p:sldId id="355" r:id="rId39"/>
    <p:sldId id="356" r:id="rId40"/>
    <p:sldId id="358" r:id="rId41"/>
    <p:sldId id="359" r:id="rId42"/>
    <p:sldId id="360" r:id="rId43"/>
    <p:sldId id="384" r:id="rId44"/>
    <p:sldId id="374" r:id="rId45"/>
    <p:sldId id="278" r:id="rId46"/>
    <p:sldId id="375" r:id="rId47"/>
    <p:sldId id="279" r:id="rId48"/>
    <p:sldId id="376" r:id="rId49"/>
    <p:sldId id="378" r:id="rId50"/>
    <p:sldId id="377" r:id="rId51"/>
    <p:sldId id="281" r:id="rId52"/>
    <p:sldId id="381" r:id="rId53"/>
    <p:sldId id="379" r:id="rId54"/>
    <p:sldId id="380" r:id="rId55"/>
    <p:sldId id="308" r:id="rId56"/>
    <p:sldId id="383" r:id="rId57"/>
    <p:sldId id="296" r:id="rId58"/>
    <p:sldId id="309" r:id="rId59"/>
    <p:sldId id="300" r:id="rId60"/>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D60093"/>
    <a:srgbClr val="059AFF"/>
    <a:srgbClr val="00CCFF"/>
    <a:srgbClr val="FFDEBD"/>
    <a:srgbClr val="FFCC99"/>
    <a:srgbClr val="BF7F3F"/>
    <a:srgbClr val="FFE2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17" autoAdjust="0"/>
    <p:restoredTop sz="94660"/>
  </p:normalViewPr>
  <p:slideViewPr>
    <p:cSldViewPr>
      <p:cViewPr varScale="1">
        <p:scale>
          <a:sx n="69" d="100"/>
          <a:sy n="69" d="100"/>
        </p:scale>
        <p:origin x="159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1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Asıl metin stillerini düzenlemek için tıklatın</a:t>
            </a:r>
          </a:p>
          <a:p>
            <a:pPr lvl="1"/>
            <a:r>
              <a:rPr lang="en-US" noProof="0" smtClean="0"/>
              <a:t>İkinci düzey</a:t>
            </a:r>
          </a:p>
          <a:p>
            <a:pPr lvl="2"/>
            <a:r>
              <a:rPr lang="en-US" noProof="0" smtClean="0"/>
              <a:t>Üçüncü düzey</a:t>
            </a:r>
          </a:p>
          <a:p>
            <a:pPr lvl="3"/>
            <a:r>
              <a:rPr lang="en-US" noProof="0" smtClean="0"/>
              <a:t>Dördüncü düzey</a:t>
            </a:r>
          </a:p>
          <a:p>
            <a:pPr lvl="4"/>
            <a:r>
              <a:rPr lang="en-US" noProof="0" smtClean="0"/>
              <a:t>Beşinci düzey</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A893D6F-D5FD-4D30-BEBA-554AA7715571}" type="slidenum">
              <a:rPr lang="en-US" altLang="tr-TR"/>
              <a:pPr>
                <a:defRPr/>
              </a:pPr>
              <a:t>‹#›</a:t>
            </a:fld>
            <a:endParaRPr lang="en-US"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Asıl alt başlık stilini düzenlemek için tıklatın</a:t>
            </a:r>
          </a:p>
        </p:txBody>
      </p:sp>
      <p:sp>
        <p:nvSpPr>
          <p:cNvPr id="50183"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Asıl başlık stili için tıklatın</a:t>
            </a:r>
          </a:p>
        </p:txBody>
      </p:sp>
      <p:sp>
        <p:nvSpPr>
          <p:cNvPr id="5" name="Rectangle 3"/>
          <p:cNvSpPr>
            <a:spLocks noGrp="1" noChangeArrowheads="1"/>
          </p:cNvSpPr>
          <p:nvPr>
            <p:ph type="dt" sz="half" idx="10"/>
          </p:nvPr>
        </p:nvSpPr>
        <p:spPr>
          <a:xfrm>
            <a:off x="304800" y="6248400"/>
            <a:ext cx="1905000" cy="457200"/>
          </a:xfrm>
        </p:spPr>
        <p:txBody>
          <a:bodyPr/>
          <a:lstStyle>
            <a:lvl1pPr>
              <a:defRPr/>
            </a:lvl1pPr>
          </a:lstStyle>
          <a:p>
            <a:pPr>
              <a:defRPr/>
            </a:pPr>
            <a:endParaRPr lang="en-US"/>
          </a:p>
        </p:txBody>
      </p:sp>
      <p:sp>
        <p:nvSpPr>
          <p:cNvPr id="6" name="Rectangle 4"/>
          <p:cNvSpPr>
            <a:spLocks noGrp="1" noChangeArrowheads="1"/>
          </p:cNvSpPr>
          <p:nvPr>
            <p:ph type="ftr" sz="quarter" idx="11"/>
          </p:nvPr>
        </p:nvSpPr>
        <p:spPr/>
        <p:txBody>
          <a:bodyPr/>
          <a:lstStyle>
            <a:lvl1pPr>
              <a:defRPr/>
            </a:lvl1pPr>
          </a:lstStyle>
          <a:p>
            <a:pPr>
              <a:defRPr/>
            </a:pPr>
            <a:r>
              <a:rPr lang="en-US"/>
              <a:t> </a:t>
            </a:r>
          </a:p>
        </p:txBody>
      </p:sp>
      <p:sp>
        <p:nvSpPr>
          <p:cNvPr id="7" name="Rectangle 5"/>
          <p:cNvSpPr>
            <a:spLocks noGrp="1" noChangeArrowheads="1"/>
          </p:cNvSpPr>
          <p:nvPr>
            <p:ph type="sldNum" sz="quarter" idx="12"/>
          </p:nvPr>
        </p:nvSpPr>
        <p:spPr>
          <a:xfrm>
            <a:off x="7010400" y="6248400"/>
            <a:ext cx="1905000" cy="457200"/>
          </a:xfrm>
        </p:spPr>
        <p:txBody>
          <a:bodyPr/>
          <a:lstStyle>
            <a:lvl1pPr>
              <a:defRPr smtClean="0">
                <a:effectLst>
                  <a:outerShdw blurRad="38100" dist="38100" dir="2700000" algn="tl">
                    <a:srgbClr val="C0C0C0"/>
                  </a:outerShdw>
                </a:effectLst>
              </a:defRPr>
            </a:lvl1pPr>
          </a:lstStyle>
          <a:p>
            <a:pPr>
              <a:defRPr/>
            </a:pPr>
            <a:fld id="{452AA090-D755-4EA8-8B0C-023185B32232}" type="slidenum">
              <a:rPr lang="en-US" altLang="tr-TR"/>
              <a:pPr>
                <a:defRPr/>
              </a:pPr>
              <a:t>‹#›</a:t>
            </a:fld>
            <a:endParaRPr lang="en-US" altLang="tr-TR"/>
          </a:p>
        </p:txBody>
      </p:sp>
    </p:spTree>
    <p:extLst>
      <p:ext uri="{BB962C8B-B14F-4D97-AF65-F5344CB8AC3E}">
        <p14:creationId xmlns:p14="http://schemas.microsoft.com/office/powerpoint/2010/main" val="3191090735"/>
      </p:ext>
    </p:extLst>
  </p:cSld>
  <p:clrMapOvr>
    <a:overrideClrMapping bg1="lt1" tx1="dk1" bg2="lt2" tx2="dk2" accent1="accent1" accent2="accent2" accent3="accent3" accent4="accent4" accent5="accent5" accent6="accent6" hlink="hlink" folHlink="folHlink"/>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9"/>
          <p:cNvSpPr>
            <a:spLocks noGrp="1" noChangeArrowheads="1"/>
          </p:cNvSpPr>
          <p:nvPr>
            <p:ph type="sldNum" sz="quarter" idx="12"/>
          </p:nvPr>
        </p:nvSpPr>
        <p:spPr>
          <a:ln/>
        </p:spPr>
        <p:txBody>
          <a:bodyPr/>
          <a:lstStyle>
            <a:lvl1pPr>
              <a:defRPr/>
            </a:lvl1pPr>
          </a:lstStyle>
          <a:p>
            <a:pPr>
              <a:defRPr/>
            </a:pPr>
            <a:fld id="{088A56A1-BB7E-45D1-B29E-C17D351C9489}" type="slidenum">
              <a:rPr lang="en-US" altLang="tr-TR"/>
              <a:pPr>
                <a:defRPr/>
              </a:pPr>
              <a:t>‹#›</a:t>
            </a:fld>
            <a:endParaRPr lang="en-US" altLang="tr-TR"/>
          </a:p>
        </p:txBody>
      </p:sp>
    </p:spTree>
    <p:extLst>
      <p:ext uri="{BB962C8B-B14F-4D97-AF65-F5344CB8AC3E}">
        <p14:creationId xmlns:p14="http://schemas.microsoft.com/office/powerpoint/2010/main" val="344616408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239000" y="228600"/>
            <a:ext cx="1600200" cy="58674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438400" y="228600"/>
            <a:ext cx="46482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9"/>
          <p:cNvSpPr>
            <a:spLocks noGrp="1" noChangeArrowheads="1"/>
          </p:cNvSpPr>
          <p:nvPr>
            <p:ph type="sldNum" sz="quarter" idx="12"/>
          </p:nvPr>
        </p:nvSpPr>
        <p:spPr>
          <a:ln/>
        </p:spPr>
        <p:txBody>
          <a:bodyPr/>
          <a:lstStyle>
            <a:lvl1pPr>
              <a:defRPr/>
            </a:lvl1pPr>
          </a:lstStyle>
          <a:p>
            <a:pPr>
              <a:defRPr/>
            </a:pPr>
            <a:fld id="{ED2E8485-17CF-430B-9A8B-58DB5EDE4CF6}" type="slidenum">
              <a:rPr lang="en-US" altLang="tr-TR"/>
              <a:pPr>
                <a:defRPr/>
              </a:pPr>
              <a:t>‹#›</a:t>
            </a:fld>
            <a:endParaRPr lang="en-US" altLang="tr-TR"/>
          </a:p>
        </p:txBody>
      </p:sp>
    </p:spTree>
    <p:extLst>
      <p:ext uri="{BB962C8B-B14F-4D97-AF65-F5344CB8AC3E}">
        <p14:creationId xmlns:p14="http://schemas.microsoft.com/office/powerpoint/2010/main" val="130189732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438400" y="228600"/>
            <a:ext cx="6400800" cy="12192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438400" y="1600200"/>
            <a:ext cx="6400800" cy="4495800"/>
          </a:xfrm>
        </p:spPr>
        <p:txBody>
          <a:bodyPr/>
          <a:lstStyle/>
          <a:p>
            <a:pPr lvl="0"/>
            <a:endParaRPr lang="tr-TR"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9"/>
          <p:cNvSpPr>
            <a:spLocks noGrp="1" noChangeArrowheads="1"/>
          </p:cNvSpPr>
          <p:nvPr>
            <p:ph type="sldNum" sz="quarter" idx="12"/>
          </p:nvPr>
        </p:nvSpPr>
        <p:spPr>
          <a:ln/>
        </p:spPr>
        <p:txBody>
          <a:bodyPr/>
          <a:lstStyle>
            <a:lvl1pPr>
              <a:defRPr/>
            </a:lvl1pPr>
          </a:lstStyle>
          <a:p>
            <a:pPr>
              <a:defRPr/>
            </a:pPr>
            <a:fld id="{CD4D4894-A784-4CD8-B23B-50873CCDA0AB}" type="slidenum">
              <a:rPr lang="en-US" altLang="tr-TR"/>
              <a:pPr>
                <a:defRPr/>
              </a:pPr>
              <a:t>‹#›</a:t>
            </a:fld>
            <a:endParaRPr lang="en-US" altLang="tr-TR"/>
          </a:p>
        </p:txBody>
      </p:sp>
    </p:spTree>
    <p:extLst>
      <p:ext uri="{BB962C8B-B14F-4D97-AF65-F5344CB8AC3E}">
        <p14:creationId xmlns:p14="http://schemas.microsoft.com/office/powerpoint/2010/main" val="3080138562"/>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438400" y="228600"/>
            <a:ext cx="6400800" cy="12192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2438400" y="1600200"/>
            <a:ext cx="3124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715000" y="1600200"/>
            <a:ext cx="3124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9"/>
          <p:cNvSpPr>
            <a:spLocks noGrp="1" noChangeArrowheads="1"/>
          </p:cNvSpPr>
          <p:nvPr>
            <p:ph type="sldNum" sz="quarter" idx="12"/>
          </p:nvPr>
        </p:nvSpPr>
        <p:spPr>
          <a:ln/>
        </p:spPr>
        <p:txBody>
          <a:bodyPr/>
          <a:lstStyle>
            <a:lvl1pPr>
              <a:defRPr/>
            </a:lvl1pPr>
          </a:lstStyle>
          <a:p>
            <a:pPr>
              <a:defRPr/>
            </a:pPr>
            <a:fld id="{17172FC5-80E0-4D54-9731-3934DB498325}" type="slidenum">
              <a:rPr lang="en-US" altLang="tr-TR"/>
              <a:pPr>
                <a:defRPr/>
              </a:pPr>
              <a:t>‹#›</a:t>
            </a:fld>
            <a:endParaRPr lang="en-US" altLang="tr-TR"/>
          </a:p>
        </p:txBody>
      </p:sp>
    </p:spTree>
    <p:extLst>
      <p:ext uri="{BB962C8B-B14F-4D97-AF65-F5344CB8AC3E}">
        <p14:creationId xmlns:p14="http://schemas.microsoft.com/office/powerpoint/2010/main" val="562409247"/>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2438400" y="228600"/>
            <a:ext cx="6400800" cy="12192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2438400" y="1600200"/>
            <a:ext cx="3124200" cy="4495800"/>
          </a:xfrm>
        </p:spPr>
        <p:txBody>
          <a:bodyPr/>
          <a:lstStyle/>
          <a:p>
            <a:pPr lvl="0"/>
            <a:endParaRPr lang="tr-TR" noProof="0" smtClean="0"/>
          </a:p>
        </p:txBody>
      </p:sp>
      <p:sp>
        <p:nvSpPr>
          <p:cNvPr id="4" name="3 Metin Yer Tutucusu"/>
          <p:cNvSpPr>
            <a:spLocks noGrp="1"/>
          </p:cNvSpPr>
          <p:nvPr>
            <p:ph type="body" sz="half" idx="2"/>
          </p:nvPr>
        </p:nvSpPr>
        <p:spPr>
          <a:xfrm>
            <a:off x="5715000" y="1600200"/>
            <a:ext cx="3124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9"/>
          <p:cNvSpPr>
            <a:spLocks noGrp="1" noChangeArrowheads="1"/>
          </p:cNvSpPr>
          <p:nvPr>
            <p:ph type="sldNum" sz="quarter" idx="12"/>
          </p:nvPr>
        </p:nvSpPr>
        <p:spPr>
          <a:ln/>
        </p:spPr>
        <p:txBody>
          <a:bodyPr/>
          <a:lstStyle>
            <a:lvl1pPr>
              <a:defRPr/>
            </a:lvl1pPr>
          </a:lstStyle>
          <a:p>
            <a:pPr>
              <a:defRPr/>
            </a:pPr>
            <a:fld id="{85E55CD8-4CBB-49C5-A12B-53FA564C2E2E}" type="slidenum">
              <a:rPr lang="en-US" altLang="tr-TR"/>
              <a:pPr>
                <a:defRPr/>
              </a:pPr>
              <a:t>‹#›</a:t>
            </a:fld>
            <a:endParaRPr lang="en-US" altLang="tr-TR"/>
          </a:p>
        </p:txBody>
      </p:sp>
    </p:spTree>
    <p:extLst>
      <p:ext uri="{BB962C8B-B14F-4D97-AF65-F5344CB8AC3E}">
        <p14:creationId xmlns:p14="http://schemas.microsoft.com/office/powerpoint/2010/main" val="320379477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2438400" y="228600"/>
            <a:ext cx="6400800" cy="12192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2438400" y="1600200"/>
            <a:ext cx="3124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5715000" y="1600200"/>
            <a:ext cx="3124200" cy="4495800"/>
          </a:xfrm>
        </p:spPr>
        <p:txBody>
          <a:bodyPr/>
          <a:lstStyle/>
          <a:p>
            <a:pPr lvl="0"/>
            <a:endParaRPr lang="tr-TR" noProof="0"/>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9"/>
          <p:cNvSpPr>
            <a:spLocks noGrp="1" noChangeArrowheads="1"/>
          </p:cNvSpPr>
          <p:nvPr>
            <p:ph type="sldNum" sz="quarter" idx="12"/>
          </p:nvPr>
        </p:nvSpPr>
        <p:spPr>
          <a:ln/>
        </p:spPr>
        <p:txBody>
          <a:bodyPr/>
          <a:lstStyle>
            <a:lvl1pPr>
              <a:defRPr/>
            </a:lvl1pPr>
          </a:lstStyle>
          <a:p>
            <a:pPr>
              <a:defRPr/>
            </a:pPr>
            <a:fld id="{536B4AB0-8AF0-407D-A8F5-2B1FBF7642BD}" type="slidenum">
              <a:rPr lang="en-US" altLang="tr-TR"/>
              <a:pPr>
                <a:defRPr/>
              </a:pPr>
              <a:t>‹#›</a:t>
            </a:fld>
            <a:endParaRPr lang="en-US" altLang="tr-TR"/>
          </a:p>
        </p:txBody>
      </p:sp>
    </p:spTree>
    <p:extLst>
      <p:ext uri="{BB962C8B-B14F-4D97-AF65-F5344CB8AC3E}">
        <p14:creationId xmlns:p14="http://schemas.microsoft.com/office/powerpoint/2010/main" val="571838978"/>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6"/>
          <p:cNvSpPr>
            <a:spLocks noGrp="1" noChangeArrowheads="1"/>
          </p:cNvSpPr>
          <p:nvPr>
            <p:ph type="sldNum" sz="quarter" idx="12"/>
          </p:nvPr>
        </p:nvSpPr>
        <p:spPr>
          <a:ln/>
        </p:spPr>
        <p:txBody>
          <a:bodyPr/>
          <a:lstStyle>
            <a:lvl1pPr>
              <a:defRPr/>
            </a:lvl1pPr>
          </a:lstStyle>
          <a:p>
            <a:pPr>
              <a:defRPr/>
            </a:pPr>
            <a:fld id="{5A34E082-8B18-4D8D-AC2C-3D2A7E96A4EC}" type="slidenum">
              <a:rPr lang="en-US" altLang="tr-TR"/>
              <a:pPr>
                <a:defRPr/>
              </a:pPr>
              <a:t>‹#›</a:t>
            </a:fld>
            <a:endParaRPr lang="en-US" altLang="tr-TR"/>
          </a:p>
        </p:txBody>
      </p:sp>
    </p:spTree>
    <p:extLst>
      <p:ext uri="{BB962C8B-B14F-4D97-AF65-F5344CB8AC3E}">
        <p14:creationId xmlns:p14="http://schemas.microsoft.com/office/powerpoint/2010/main" val="85596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6"/>
          <p:cNvSpPr>
            <a:spLocks noGrp="1" noChangeArrowheads="1"/>
          </p:cNvSpPr>
          <p:nvPr>
            <p:ph type="sldNum" sz="quarter" idx="12"/>
          </p:nvPr>
        </p:nvSpPr>
        <p:spPr>
          <a:ln/>
        </p:spPr>
        <p:txBody>
          <a:bodyPr/>
          <a:lstStyle>
            <a:lvl1pPr>
              <a:defRPr/>
            </a:lvl1pPr>
          </a:lstStyle>
          <a:p>
            <a:pPr>
              <a:defRPr/>
            </a:pPr>
            <a:fld id="{A34D679D-2FCB-4249-9EB6-51E68850A874}" type="slidenum">
              <a:rPr lang="en-US" altLang="tr-TR"/>
              <a:pPr>
                <a:defRPr/>
              </a:pPr>
              <a:t>‹#›</a:t>
            </a:fld>
            <a:endParaRPr lang="en-US" altLang="tr-TR"/>
          </a:p>
        </p:txBody>
      </p:sp>
    </p:spTree>
    <p:extLst>
      <p:ext uri="{BB962C8B-B14F-4D97-AF65-F5344CB8AC3E}">
        <p14:creationId xmlns:p14="http://schemas.microsoft.com/office/powerpoint/2010/main" val="2865714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6"/>
          <p:cNvSpPr>
            <a:spLocks noGrp="1" noChangeArrowheads="1"/>
          </p:cNvSpPr>
          <p:nvPr>
            <p:ph type="sldNum" sz="quarter" idx="12"/>
          </p:nvPr>
        </p:nvSpPr>
        <p:spPr>
          <a:ln/>
        </p:spPr>
        <p:txBody>
          <a:bodyPr/>
          <a:lstStyle>
            <a:lvl1pPr>
              <a:defRPr/>
            </a:lvl1pPr>
          </a:lstStyle>
          <a:p>
            <a:pPr>
              <a:defRPr/>
            </a:pPr>
            <a:fld id="{9986CF4D-0DED-4F64-8A1D-C5374E22C774}" type="slidenum">
              <a:rPr lang="en-US" altLang="tr-TR"/>
              <a:pPr>
                <a:defRPr/>
              </a:pPr>
              <a:t>‹#›</a:t>
            </a:fld>
            <a:endParaRPr lang="en-US" altLang="tr-TR"/>
          </a:p>
        </p:txBody>
      </p:sp>
    </p:spTree>
    <p:extLst>
      <p:ext uri="{BB962C8B-B14F-4D97-AF65-F5344CB8AC3E}">
        <p14:creationId xmlns:p14="http://schemas.microsoft.com/office/powerpoint/2010/main" val="2792979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6"/>
          <p:cNvSpPr>
            <a:spLocks noGrp="1" noChangeArrowheads="1"/>
          </p:cNvSpPr>
          <p:nvPr>
            <p:ph type="sldNum" sz="quarter" idx="12"/>
          </p:nvPr>
        </p:nvSpPr>
        <p:spPr>
          <a:ln/>
        </p:spPr>
        <p:txBody>
          <a:bodyPr/>
          <a:lstStyle>
            <a:lvl1pPr>
              <a:defRPr/>
            </a:lvl1pPr>
          </a:lstStyle>
          <a:p>
            <a:pPr>
              <a:defRPr/>
            </a:pPr>
            <a:fld id="{E1307F28-66FE-4542-B8F4-05C4F439D1F8}" type="slidenum">
              <a:rPr lang="en-US" altLang="tr-TR"/>
              <a:pPr>
                <a:defRPr/>
              </a:pPr>
              <a:t>‹#›</a:t>
            </a:fld>
            <a:endParaRPr lang="en-US" altLang="tr-TR"/>
          </a:p>
        </p:txBody>
      </p:sp>
    </p:spTree>
    <p:extLst>
      <p:ext uri="{BB962C8B-B14F-4D97-AF65-F5344CB8AC3E}">
        <p14:creationId xmlns:p14="http://schemas.microsoft.com/office/powerpoint/2010/main" val="5415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9"/>
          <p:cNvSpPr>
            <a:spLocks noGrp="1" noChangeArrowheads="1"/>
          </p:cNvSpPr>
          <p:nvPr>
            <p:ph type="sldNum" sz="quarter" idx="12"/>
          </p:nvPr>
        </p:nvSpPr>
        <p:spPr>
          <a:ln/>
        </p:spPr>
        <p:txBody>
          <a:bodyPr/>
          <a:lstStyle>
            <a:lvl1pPr>
              <a:defRPr/>
            </a:lvl1pPr>
          </a:lstStyle>
          <a:p>
            <a:pPr>
              <a:defRPr/>
            </a:pPr>
            <a:fld id="{6C81E6BD-65F3-4764-A585-393224F6AEF1}" type="slidenum">
              <a:rPr lang="en-US" altLang="tr-TR"/>
              <a:pPr>
                <a:defRPr/>
              </a:pPr>
              <a:t>‹#›</a:t>
            </a:fld>
            <a:endParaRPr lang="en-US" altLang="tr-TR"/>
          </a:p>
        </p:txBody>
      </p:sp>
    </p:spTree>
    <p:extLst>
      <p:ext uri="{BB962C8B-B14F-4D97-AF65-F5344CB8AC3E}">
        <p14:creationId xmlns:p14="http://schemas.microsoft.com/office/powerpoint/2010/main" val="4165703860"/>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9" name="Rectangle 6"/>
          <p:cNvSpPr>
            <a:spLocks noGrp="1" noChangeArrowheads="1"/>
          </p:cNvSpPr>
          <p:nvPr>
            <p:ph type="sldNum" sz="quarter" idx="12"/>
          </p:nvPr>
        </p:nvSpPr>
        <p:spPr>
          <a:ln/>
        </p:spPr>
        <p:txBody>
          <a:bodyPr/>
          <a:lstStyle>
            <a:lvl1pPr>
              <a:defRPr/>
            </a:lvl1pPr>
          </a:lstStyle>
          <a:p>
            <a:pPr>
              <a:defRPr/>
            </a:pPr>
            <a:fld id="{B3013754-1F54-4635-975F-FF6EA7A2E6BF}" type="slidenum">
              <a:rPr lang="en-US" altLang="tr-TR"/>
              <a:pPr>
                <a:defRPr/>
              </a:pPr>
              <a:t>‹#›</a:t>
            </a:fld>
            <a:endParaRPr lang="en-US" altLang="tr-TR"/>
          </a:p>
        </p:txBody>
      </p:sp>
    </p:spTree>
    <p:extLst>
      <p:ext uri="{BB962C8B-B14F-4D97-AF65-F5344CB8AC3E}">
        <p14:creationId xmlns:p14="http://schemas.microsoft.com/office/powerpoint/2010/main" val="3331330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5" name="Rectangle 6"/>
          <p:cNvSpPr>
            <a:spLocks noGrp="1" noChangeArrowheads="1"/>
          </p:cNvSpPr>
          <p:nvPr>
            <p:ph type="sldNum" sz="quarter" idx="12"/>
          </p:nvPr>
        </p:nvSpPr>
        <p:spPr>
          <a:ln/>
        </p:spPr>
        <p:txBody>
          <a:bodyPr/>
          <a:lstStyle>
            <a:lvl1pPr>
              <a:defRPr/>
            </a:lvl1pPr>
          </a:lstStyle>
          <a:p>
            <a:pPr>
              <a:defRPr/>
            </a:pPr>
            <a:fld id="{091BB7FF-3D65-45FF-BBE7-A9C7D22D409E}" type="slidenum">
              <a:rPr lang="en-US" altLang="tr-TR"/>
              <a:pPr>
                <a:defRPr/>
              </a:pPr>
              <a:t>‹#›</a:t>
            </a:fld>
            <a:endParaRPr lang="en-US" altLang="tr-TR"/>
          </a:p>
        </p:txBody>
      </p:sp>
    </p:spTree>
    <p:extLst>
      <p:ext uri="{BB962C8B-B14F-4D97-AF65-F5344CB8AC3E}">
        <p14:creationId xmlns:p14="http://schemas.microsoft.com/office/powerpoint/2010/main" val="1535623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4" name="Rectangle 6"/>
          <p:cNvSpPr>
            <a:spLocks noGrp="1" noChangeArrowheads="1"/>
          </p:cNvSpPr>
          <p:nvPr>
            <p:ph type="sldNum" sz="quarter" idx="12"/>
          </p:nvPr>
        </p:nvSpPr>
        <p:spPr>
          <a:ln/>
        </p:spPr>
        <p:txBody>
          <a:bodyPr/>
          <a:lstStyle>
            <a:lvl1pPr>
              <a:defRPr/>
            </a:lvl1pPr>
          </a:lstStyle>
          <a:p>
            <a:pPr>
              <a:defRPr/>
            </a:pPr>
            <a:fld id="{8D0486A8-17B2-4AD0-B5F0-F4AA52838B82}" type="slidenum">
              <a:rPr lang="en-US" altLang="tr-TR"/>
              <a:pPr>
                <a:defRPr/>
              </a:pPr>
              <a:t>‹#›</a:t>
            </a:fld>
            <a:endParaRPr lang="en-US" altLang="tr-TR"/>
          </a:p>
        </p:txBody>
      </p:sp>
    </p:spTree>
    <p:extLst>
      <p:ext uri="{BB962C8B-B14F-4D97-AF65-F5344CB8AC3E}">
        <p14:creationId xmlns:p14="http://schemas.microsoft.com/office/powerpoint/2010/main" val="803597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6"/>
          <p:cNvSpPr>
            <a:spLocks noGrp="1" noChangeArrowheads="1"/>
          </p:cNvSpPr>
          <p:nvPr>
            <p:ph type="sldNum" sz="quarter" idx="12"/>
          </p:nvPr>
        </p:nvSpPr>
        <p:spPr>
          <a:ln/>
        </p:spPr>
        <p:txBody>
          <a:bodyPr/>
          <a:lstStyle>
            <a:lvl1pPr>
              <a:defRPr/>
            </a:lvl1pPr>
          </a:lstStyle>
          <a:p>
            <a:pPr>
              <a:defRPr/>
            </a:pPr>
            <a:fld id="{55C0899A-879F-4B4F-9EA1-EAA3FCC40C57}" type="slidenum">
              <a:rPr lang="en-US" altLang="tr-TR"/>
              <a:pPr>
                <a:defRPr/>
              </a:pPr>
              <a:t>‹#›</a:t>
            </a:fld>
            <a:endParaRPr lang="en-US" altLang="tr-TR"/>
          </a:p>
        </p:txBody>
      </p:sp>
    </p:spTree>
    <p:extLst>
      <p:ext uri="{BB962C8B-B14F-4D97-AF65-F5344CB8AC3E}">
        <p14:creationId xmlns:p14="http://schemas.microsoft.com/office/powerpoint/2010/main" val="2012276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6"/>
          <p:cNvSpPr>
            <a:spLocks noGrp="1" noChangeArrowheads="1"/>
          </p:cNvSpPr>
          <p:nvPr>
            <p:ph type="sldNum" sz="quarter" idx="12"/>
          </p:nvPr>
        </p:nvSpPr>
        <p:spPr>
          <a:ln/>
        </p:spPr>
        <p:txBody>
          <a:bodyPr/>
          <a:lstStyle>
            <a:lvl1pPr>
              <a:defRPr/>
            </a:lvl1pPr>
          </a:lstStyle>
          <a:p>
            <a:pPr>
              <a:defRPr/>
            </a:pPr>
            <a:fld id="{2BB22609-FC2B-44F8-8CE2-9AC364216C30}" type="slidenum">
              <a:rPr lang="en-US" altLang="tr-TR"/>
              <a:pPr>
                <a:defRPr/>
              </a:pPr>
              <a:t>‹#›</a:t>
            </a:fld>
            <a:endParaRPr lang="en-US" altLang="tr-TR"/>
          </a:p>
        </p:txBody>
      </p:sp>
    </p:spTree>
    <p:extLst>
      <p:ext uri="{BB962C8B-B14F-4D97-AF65-F5344CB8AC3E}">
        <p14:creationId xmlns:p14="http://schemas.microsoft.com/office/powerpoint/2010/main" val="2528939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6"/>
          <p:cNvSpPr>
            <a:spLocks noGrp="1" noChangeArrowheads="1"/>
          </p:cNvSpPr>
          <p:nvPr>
            <p:ph type="sldNum" sz="quarter" idx="12"/>
          </p:nvPr>
        </p:nvSpPr>
        <p:spPr>
          <a:ln/>
        </p:spPr>
        <p:txBody>
          <a:bodyPr/>
          <a:lstStyle>
            <a:lvl1pPr>
              <a:defRPr/>
            </a:lvl1pPr>
          </a:lstStyle>
          <a:p>
            <a:pPr>
              <a:defRPr/>
            </a:pPr>
            <a:fld id="{23FF6D34-1D5C-4BC1-A0EA-88858777E206}" type="slidenum">
              <a:rPr lang="en-US" altLang="tr-TR"/>
              <a:pPr>
                <a:defRPr/>
              </a:pPr>
              <a:t>‹#›</a:t>
            </a:fld>
            <a:endParaRPr lang="en-US" altLang="tr-TR"/>
          </a:p>
        </p:txBody>
      </p:sp>
    </p:spTree>
    <p:extLst>
      <p:ext uri="{BB962C8B-B14F-4D97-AF65-F5344CB8AC3E}">
        <p14:creationId xmlns:p14="http://schemas.microsoft.com/office/powerpoint/2010/main" val="3199334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6"/>
          <p:cNvSpPr>
            <a:spLocks noGrp="1" noChangeArrowheads="1"/>
          </p:cNvSpPr>
          <p:nvPr>
            <p:ph type="sldNum" sz="quarter" idx="12"/>
          </p:nvPr>
        </p:nvSpPr>
        <p:spPr>
          <a:ln/>
        </p:spPr>
        <p:txBody>
          <a:bodyPr/>
          <a:lstStyle>
            <a:lvl1pPr>
              <a:defRPr/>
            </a:lvl1pPr>
          </a:lstStyle>
          <a:p>
            <a:pPr>
              <a:defRPr/>
            </a:pPr>
            <a:fld id="{28F59831-BB0C-4034-B64B-EC59D339BBEE}" type="slidenum">
              <a:rPr lang="en-US" altLang="tr-TR"/>
              <a:pPr>
                <a:defRPr/>
              </a:pPr>
              <a:t>‹#›</a:t>
            </a:fld>
            <a:endParaRPr lang="en-US" altLang="tr-TR"/>
          </a:p>
        </p:txBody>
      </p:sp>
    </p:spTree>
    <p:extLst>
      <p:ext uri="{BB962C8B-B14F-4D97-AF65-F5344CB8AC3E}">
        <p14:creationId xmlns:p14="http://schemas.microsoft.com/office/powerpoint/2010/main" val="3843730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5" name="Rectangle 6"/>
          <p:cNvSpPr>
            <a:spLocks noGrp="1" noChangeArrowheads="1"/>
          </p:cNvSpPr>
          <p:nvPr>
            <p:ph type="sldNum" sz="quarter" idx="12"/>
          </p:nvPr>
        </p:nvSpPr>
        <p:spPr>
          <a:ln/>
        </p:spPr>
        <p:txBody>
          <a:bodyPr/>
          <a:lstStyle>
            <a:lvl1pPr>
              <a:defRPr/>
            </a:lvl1pPr>
          </a:lstStyle>
          <a:p>
            <a:pPr>
              <a:defRPr/>
            </a:pPr>
            <a:fld id="{9901AB74-DD95-4A04-88F0-5DC845A53115}" type="slidenum">
              <a:rPr lang="en-US" altLang="tr-TR"/>
              <a:pPr>
                <a:defRPr/>
              </a:pPr>
              <a:t>‹#›</a:t>
            </a:fld>
            <a:endParaRPr lang="en-US" altLang="tr-TR"/>
          </a:p>
        </p:txBody>
      </p:sp>
    </p:spTree>
    <p:extLst>
      <p:ext uri="{BB962C8B-B14F-4D97-AF65-F5344CB8AC3E}">
        <p14:creationId xmlns:p14="http://schemas.microsoft.com/office/powerpoint/2010/main" val="1237696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reserve="1">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457200" y="1600200"/>
            <a:ext cx="4038600" cy="4525963"/>
          </a:xfrm>
        </p:spPr>
        <p:txBody>
          <a:bodyPr/>
          <a:lstStyle/>
          <a:p>
            <a:pPr lvl="0"/>
            <a:endParaRPr lang="tr-TR" noProof="0" smtClean="0"/>
          </a:p>
        </p:txBody>
      </p:sp>
      <p:sp>
        <p:nvSpPr>
          <p:cNvPr id="4" name="3 Metin Yer Tutucusu"/>
          <p:cNvSpPr>
            <a:spLocks noGrp="1"/>
          </p:cNvSpPr>
          <p:nvPr>
            <p:ph type="body"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6"/>
          <p:cNvSpPr>
            <a:spLocks noGrp="1" noChangeArrowheads="1"/>
          </p:cNvSpPr>
          <p:nvPr>
            <p:ph type="sldNum" sz="quarter" idx="12"/>
          </p:nvPr>
        </p:nvSpPr>
        <p:spPr>
          <a:ln/>
        </p:spPr>
        <p:txBody>
          <a:bodyPr/>
          <a:lstStyle>
            <a:lvl1pPr>
              <a:defRPr/>
            </a:lvl1pPr>
          </a:lstStyle>
          <a:p>
            <a:pPr>
              <a:defRPr/>
            </a:pPr>
            <a:fld id="{994493AA-201E-4F57-B791-3754D4A9D6CF}" type="slidenum">
              <a:rPr lang="en-US" altLang="tr-TR"/>
              <a:pPr>
                <a:defRPr/>
              </a:pPr>
              <a:t>‹#›</a:t>
            </a:fld>
            <a:endParaRPr lang="en-US" altLang="tr-TR"/>
          </a:p>
        </p:txBody>
      </p:sp>
    </p:spTree>
    <p:extLst>
      <p:ext uri="{BB962C8B-B14F-4D97-AF65-F5344CB8AC3E}">
        <p14:creationId xmlns:p14="http://schemas.microsoft.com/office/powerpoint/2010/main" val="735282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kumimoji="1" lang="tr-TR" altLang="tr-TR" sz="1800"/>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kumimoji="1" lang="tr-TR" altLang="tr-TR" sz="1800"/>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eaLnBrk="1" hangingPunct="1">
                <a:defRPr/>
              </a:pPr>
              <a:endParaRPr kumimoji="1" lang="tr-TR" sz="1800">
                <a:latin typeface="Arial" charset="0"/>
              </a:endParaRPr>
            </a:p>
          </p:txBody>
        </p:sp>
        <p:grpSp>
          <p:nvGrpSpPr>
            <p:cNvPr id="8" name="Group 6"/>
            <p:cNvGrpSpPr>
              <a:grpSpLocks/>
            </p:cNvGrpSpPr>
            <p:nvPr/>
          </p:nvGrpSpPr>
          <p:grpSpPr bwMode="auto">
            <a:xfrm>
              <a:off x="4944" y="1"/>
              <a:ext cx="816" cy="3974"/>
              <a:chOff x="4944" y="1"/>
              <a:chExt cx="816" cy="3974"/>
            </a:xfrm>
          </p:grpSpPr>
          <p:grpSp>
            <p:nvGrpSpPr>
              <p:cNvPr id="20" name="Group 7"/>
              <p:cNvGrpSpPr>
                <a:grpSpLocks/>
              </p:cNvGrpSpPr>
              <p:nvPr userDrawn="1"/>
            </p:nvGrpSpPr>
            <p:grpSpPr bwMode="auto">
              <a:xfrm>
                <a:off x="5280" y="1"/>
                <a:ext cx="480" cy="1430"/>
                <a:chOff x="5280" y="1"/>
                <a:chExt cx="480" cy="1430"/>
              </a:xfrm>
            </p:grpSpPr>
            <p:grpSp>
              <p:nvGrpSpPr>
                <p:cNvPr id="41" name="Group 8"/>
                <p:cNvGrpSpPr>
                  <a:grpSpLocks/>
                </p:cNvGrpSpPr>
                <p:nvPr userDrawn="1"/>
              </p:nvGrpSpPr>
              <p:grpSpPr bwMode="auto">
                <a:xfrm rot="-5400000">
                  <a:off x="5484" y="0"/>
                  <a:ext cx="174" cy="176"/>
                  <a:chOff x="1657" y="323"/>
                  <a:chExt cx="1691" cy="2560"/>
                </a:xfrm>
              </p:grpSpPr>
              <p:grpSp>
                <p:nvGrpSpPr>
                  <p:cNvPr id="50" name="Group 9"/>
                  <p:cNvGrpSpPr>
                    <a:grpSpLocks/>
                  </p:cNvGrpSpPr>
                  <p:nvPr/>
                </p:nvGrpSpPr>
                <p:grpSpPr bwMode="auto">
                  <a:xfrm>
                    <a:off x="1657" y="323"/>
                    <a:ext cx="1691" cy="2560"/>
                    <a:chOff x="1657" y="323"/>
                    <a:chExt cx="1691" cy="2560"/>
                  </a:xfrm>
                </p:grpSpPr>
                <p:sp>
                  <p:nvSpPr>
                    <p:cNvPr id="57" name="Freeform 10"/>
                    <p:cNvSpPr>
                      <a:spLocks/>
                    </p:cNvSpPr>
                    <p:nvPr/>
                  </p:nvSpPr>
                  <p:spPr bwMode="auto">
                    <a:xfrm>
                      <a:off x="2123" y="323"/>
                      <a:ext cx="1234"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a:p>
                  </p:txBody>
                </p:sp>
                <p:sp>
                  <p:nvSpPr>
                    <p:cNvPr id="58" name="Freeform 11"/>
                    <p:cNvSpPr>
                      <a:spLocks/>
                    </p:cNvSpPr>
                    <p:nvPr/>
                  </p:nvSpPr>
                  <p:spPr bwMode="auto">
                    <a:xfrm>
                      <a:off x="1667" y="381"/>
                      <a:ext cx="865" cy="2065"/>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a:p>
                  </p:txBody>
                </p:sp>
              </p:grpSp>
              <p:sp>
                <p:nvSpPr>
                  <p:cNvPr id="51" name="Oval 12"/>
                  <p:cNvSpPr>
                    <a:spLocks noChangeArrowheads="1"/>
                  </p:cNvSpPr>
                  <p:nvPr/>
                </p:nvSpPr>
                <p:spPr bwMode="auto">
                  <a:xfrm>
                    <a:off x="2396" y="1428"/>
                    <a:ext cx="175" cy="247"/>
                  </a:xfrm>
                  <a:prstGeom prst="ellipse">
                    <a:avLst/>
                  </a:pr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tr-TR" altLang="tr-TR"/>
                  </a:p>
                </p:txBody>
              </p:sp>
              <p:sp>
                <p:nvSpPr>
                  <p:cNvPr id="52" name="Freeform 13"/>
                  <p:cNvSpPr>
                    <a:spLocks/>
                  </p:cNvSpPr>
                  <p:nvPr/>
                </p:nvSpPr>
                <p:spPr bwMode="auto">
                  <a:xfrm>
                    <a:off x="2609" y="745"/>
                    <a:ext cx="262" cy="524"/>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a:p>
                </p:txBody>
              </p:sp>
              <p:sp>
                <p:nvSpPr>
                  <p:cNvPr id="53" name="Freeform 14"/>
                  <p:cNvSpPr>
                    <a:spLocks/>
                  </p:cNvSpPr>
                  <p:nvPr/>
                </p:nvSpPr>
                <p:spPr bwMode="auto">
                  <a:xfrm>
                    <a:off x="2677" y="1588"/>
                    <a:ext cx="398" cy="349"/>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a:p>
                </p:txBody>
              </p:sp>
              <p:sp>
                <p:nvSpPr>
                  <p:cNvPr id="54" name="Freeform 15"/>
                  <p:cNvSpPr>
                    <a:spLocks/>
                  </p:cNvSpPr>
                  <p:nvPr/>
                </p:nvSpPr>
                <p:spPr bwMode="auto">
                  <a:xfrm>
                    <a:off x="2425" y="1923"/>
                    <a:ext cx="146" cy="567"/>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a:p>
                </p:txBody>
              </p:sp>
              <p:sp>
                <p:nvSpPr>
                  <p:cNvPr id="55" name="Freeform 16"/>
                  <p:cNvSpPr>
                    <a:spLocks/>
                  </p:cNvSpPr>
                  <p:nvPr/>
                </p:nvSpPr>
                <p:spPr bwMode="auto">
                  <a:xfrm>
                    <a:off x="1910" y="1588"/>
                    <a:ext cx="389" cy="247"/>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a:p>
                </p:txBody>
              </p:sp>
              <p:sp>
                <p:nvSpPr>
                  <p:cNvPr id="56" name="Freeform 17"/>
                  <p:cNvSpPr>
                    <a:spLocks/>
                  </p:cNvSpPr>
                  <p:nvPr/>
                </p:nvSpPr>
                <p:spPr bwMode="auto">
                  <a:xfrm>
                    <a:off x="2094" y="934"/>
                    <a:ext cx="233" cy="378"/>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a:p>
                </p:txBody>
              </p:sp>
            </p:grpSp>
            <p:pic>
              <p:nvPicPr>
                <p:cNvPr id="42" name="Picture 1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a:p>
          </p:txBody>
        </p:sp>
        <p:sp>
          <p:nvSpPr>
            <p:cNvPr id="10"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1" hangingPunct="1">
                <a:defRPr/>
              </a:pPr>
              <a:endParaRPr lang="tr-TR">
                <a:latin typeface="Arial" charset="0"/>
              </a:endParaRPr>
            </a:p>
          </p:txBody>
        </p:sp>
        <p:sp>
          <p:nvSpPr>
            <p:cNvPr id="11"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eaLnBrk="1" hangingPunct="1">
                <a:defRPr/>
              </a:pPr>
              <a:endParaRPr lang="tr-TR">
                <a:latin typeface="Arial" charset="0"/>
              </a:endParaRPr>
            </a:p>
          </p:txBody>
        </p:sp>
        <p:sp>
          <p:nvSpPr>
            <p:cNvPr id="12"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tr-TR"/>
            </a:p>
          </p:txBody>
        </p:sp>
        <p:sp>
          <p:nvSpPr>
            <p:cNvPr id="13"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tr-TR"/>
            </a:p>
          </p:txBody>
        </p:sp>
        <p:sp>
          <p:nvSpPr>
            <p:cNvPr id="14"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a:p>
          </p:txBody>
        </p:sp>
        <p:sp>
          <p:nvSpPr>
            <p:cNvPr id="15"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sp>
          <p:nvSpPr>
            <p:cNvPr id="16"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eaLnBrk="1" hangingPunct="1">
                <a:defRPr/>
              </a:pPr>
              <a:endParaRPr lang="tr-TR">
                <a:latin typeface="Arial" charset="0"/>
              </a:endParaRPr>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kumimoji="1" lang="tr-TR" altLang="tr-TR" sz="1800"/>
            </a:p>
          </p:txBody>
        </p:sp>
        <p:sp>
          <p:nvSpPr>
            <p:cNvPr id="18"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eaLnBrk="1" hangingPunct="1">
                <a:defRPr/>
              </a:pPr>
              <a:endParaRPr lang="tr-TR">
                <a:latin typeface="Arial" charset="0"/>
              </a:endParaRPr>
            </a:p>
          </p:txBody>
        </p:sp>
        <p:sp>
          <p:nvSpPr>
            <p:cNvPr id="19" name="AutoShape 56"/>
            <p:cNvSpPr>
              <a:spLocks noChangeArrowheads="1"/>
            </p:cNvSpPr>
            <p:nvPr/>
          </p:nvSpPr>
          <p:spPr bwMode="hidden">
            <a:xfrm rot="5400000">
              <a:off x="2724" y="2089"/>
              <a:ext cx="4320" cy="142"/>
            </a:xfrm>
            <a:custGeom>
              <a:avLst/>
              <a:gdLst>
                <a:gd name="T0" fmla="*/ 4259 w 21600"/>
                <a:gd name="T1" fmla="*/ 71 h 21600"/>
                <a:gd name="T2" fmla="*/ 2160 w 21600"/>
                <a:gd name="T3" fmla="*/ 142 h 21600"/>
                <a:gd name="T4" fmla="*/ 61 w 21600"/>
                <a:gd name="T5" fmla="*/ 71 h 21600"/>
                <a:gd name="T6" fmla="*/ 216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tr-TR"/>
            </a:p>
          </p:txBody>
        </p:sp>
      </p:grpSp>
      <p:sp>
        <p:nvSpPr>
          <p:cNvPr id="162873" name="Rectangle 57"/>
          <p:cNvSpPr>
            <a:spLocks noGrp="1" noChangeArrowheads="1"/>
          </p:cNvSpPr>
          <p:nvPr>
            <p:ph type="ctrTitle" sz="quarter"/>
          </p:nvPr>
        </p:nvSpPr>
        <p:spPr>
          <a:xfrm>
            <a:off x="685800" y="1370013"/>
            <a:ext cx="6965950" cy="2057400"/>
          </a:xfrm>
        </p:spPr>
        <p:txBody>
          <a:bodyPr/>
          <a:lstStyle>
            <a:lvl1pPr>
              <a:defRPr/>
            </a:lvl1pPr>
          </a:lstStyle>
          <a:p>
            <a:r>
              <a:rPr lang="tr-TR"/>
              <a:t>Asıl başlık stili için tıklatın</a:t>
            </a:r>
          </a:p>
        </p:txBody>
      </p:sp>
      <p:sp>
        <p:nvSpPr>
          <p:cNvPr id="162874"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tr-TR"/>
              <a:t>Asıl alt başlık stilini düzenlemek için tıklatın</a:t>
            </a:r>
          </a:p>
        </p:txBody>
      </p:sp>
      <p:sp>
        <p:nvSpPr>
          <p:cNvPr id="59" name="Rectangle 59"/>
          <p:cNvSpPr>
            <a:spLocks noGrp="1" noChangeArrowheads="1"/>
          </p:cNvSpPr>
          <p:nvPr>
            <p:ph type="dt" sz="quarter" idx="10"/>
          </p:nvPr>
        </p:nvSpPr>
        <p:spPr/>
        <p:txBody>
          <a:bodyPr/>
          <a:lstStyle>
            <a:lvl1pPr>
              <a:defRPr/>
            </a:lvl1pPr>
          </a:lstStyle>
          <a:p>
            <a:pPr>
              <a:defRPr/>
            </a:pPr>
            <a:fld id="{E29F7383-65CD-471C-B571-54C81C4A967E}" type="datetimeFigureOut">
              <a:rPr lang="tr-TR"/>
              <a:pPr>
                <a:defRPr/>
              </a:pPr>
              <a:t>22.3.2017</a:t>
            </a:fld>
            <a:endParaRPr lang="tr-TR"/>
          </a:p>
        </p:txBody>
      </p:sp>
      <p:sp>
        <p:nvSpPr>
          <p:cNvPr id="60" name="Rectangle 60"/>
          <p:cNvSpPr>
            <a:spLocks noGrp="1" noChangeArrowheads="1"/>
          </p:cNvSpPr>
          <p:nvPr>
            <p:ph type="ftr" sz="quarter" idx="11"/>
          </p:nvPr>
        </p:nvSpPr>
        <p:spPr/>
        <p:txBody>
          <a:bodyPr/>
          <a:lstStyle>
            <a:lvl1pPr>
              <a:defRPr/>
            </a:lvl1pPr>
          </a:lstStyle>
          <a:p>
            <a:pPr>
              <a:defRPr/>
            </a:pPr>
            <a:endParaRPr lang="tr-TR"/>
          </a:p>
        </p:txBody>
      </p:sp>
      <p:sp>
        <p:nvSpPr>
          <p:cNvPr id="61" name="Rectangle 61"/>
          <p:cNvSpPr>
            <a:spLocks noGrp="1" noChangeArrowheads="1"/>
          </p:cNvSpPr>
          <p:nvPr>
            <p:ph type="sldNum" sz="quarter" idx="12"/>
          </p:nvPr>
        </p:nvSpPr>
        <p:spPr/>
        <p:txBody>
          <a:bodyPr/>
          <a:lstStyle>
            <a:lvl1pPr>
              <a:defRPr smtClean="0"/>
            </a:lvl1pPr>
          </a:lstStyle>
          <a:p>
            <a:pPr>
              <a:defRPr/>
            </a:pPr>
            <a:fld id="{D22ED6CB-2D8C-422A-8F46-F6C05179BC57}" type="slidenum">
              <a:rPr lang="tr-TR" altLang="tr-TR"/>
              <a:pPr>
                <a:defRPr/>
              </a:pPr>
              <a:t>‹#›</a:t>
            </a:fld>
            <a:endParaRPr lang="tr-TR" altLang="tr-TR"/>
          </a:p>
        </p:txBody>
      </p:sp>
    </p:spTree>
    <p:extLst>
      <p:ext uri="{BB962C8B-B14F-4D97-AF65-F5344CB8AC3E}">
        <p14:creationId xmlns:p14="http://schemas.microsoft.com/office/powerpoint/2010/main" val="374910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9"/>
          <p:cNvSpPr>
            <a:spLocks noGrp="1" noChangeArrowheads="1"/>
          </p:cNvSpPr>
          <p:nvPr>
            <p:ph type="sldNum" sz="quarter" idx="12"/>
          </p:nvPr>
        </p:nvSpPr>
        <p:spPr>
          <a:ln/>
        </p:spPr>
        <p:txBody>
          <a:bodyPr/>
          <a:lstStyle>
            <a:lvl1pPr>
              <a:defRPr/>
            </a:lvl1pPr>
          </a:lstStyle>
          <a:p>
            <a:pPr>
              <a:defRPr/>
            </a:pPr>
            <a:fld id="{A4190F41-C717-43ED-AF7B-0193334FB83E}" type="slidenum">
              <a:rPr lang="en-US" altLang="tr-TR"/>
              <a:pPr>
                <a:defRPr/>
              </a:pPr>
              <a:t>‹#›</a:t>
            </a:fld>
            <a:endParaRPr lang="en-US" altLang="tr-TR"/>
          </a:p>
        </p:txBody>
      </p:sp>
    </p:spTree>
    <p:extLst>
      <p:ext uri="{BB962C8B-B14F-4D97-AF65-F5344CB8AC3E}">
        <p14:creationId xmlns:p14="http://schemas.microsoft.com/office/powerpoint/2010/main" val="324943080"/>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9"/>
          <p:cNvSpPr>
            <a:spLocks noGrp="1" noChangeArrowheads="1"/>
          </p:cNvSpPr>
          <p:nvPr>
            <p:ph type="dt" sz="half" idx="10"/>
          </p:nvPr>
        </p:nvSpPr>
        <p:spPr>
          <a:ln/>
        </p:spPr>
        <p:txBody>
          <a:bodyPr/>
          <a:lstStyle>
            <a:lvl1pPr>
              <a:defRPr/>
            </a:lvl1pPr>
          </a:lstStyle>
          <a:p>
            <a:pPr>
              <a:defRPr/>
            </a:pPr>
            <a:fld id="{8A561C31-35B7-4C4A-A36B-84143C95F48A}" type="datetimeFigureOut">
              <a:rPr lang="tr-TR"/>
              <a:pPr>
                <a:defRPr/>
              </a:pPr>
              <a:t>22.3.2017</a:t>
            </a:fld>
            <a:endParaRPr lang="tr-TR"/>
          </a:p>
        </p:txBody>
      </p:sp>
      <p:sp>
        <p:nvSpPr>
          <p:cNvPr id="5" name="Rectangle 60"/>
          <p:cNvSpPr>
            <a:spLocks noGrp="1" noChangeArrowheads="1"/>
          </p:cNvSpPr>
          <p:nvPr>
            <p:ph type="ftr" sz="quarter" idx="11"/>
          </p:nvPr>
        </p:nvSpPr>
        <p:spPr>
          <a:ln/>
        </p:spPr>
        <p:txBody>
          <a:bodyPr/>
          <a:lstStyle>
            <a:lvl1pPr>
              <a:defRPr/>
            </a:lvl1pPr>
          </a:lstStyle>
          <a:p>
            <a:pPr>
              <a:defRPr/>
            </a:pPr>
            <a:endParaRPr lang="tr-TR"/>
          </a:p>
        </p:txBody>
      </p:sp>
      <p:sp>
        <p:nvSpPr>
          <p:cNvPr id="6" name="Rectangle 61"/>
          <p:cNvSpPr>
            <a:spLocks noGrp="1" noChangeArrowheads="1"/>
          </p:cNvSpPr>
          <p:nvPr>
            <p:ph type="sldNum" sz="quarter" idx="12"/>
          </p:nvPr>
        </p:nvSpPr>
        <p:spPr>
          <a:ln/>
        </p:spPr>
        <p:txBody>
          <a:bodyPr/>
          <a:lstStyle>
            <a:lvl1pPr>
              <a:defRPr/>
            </a:lvl1pPr>
          </a:lstStyle>
          <a:p>
            <a:pPr>
              <a:defRPr/>
            </a:pPr>
            <a:fld id="{B314DA4E-FF28-41F8-B93D-7C90C35A2994}" type="slidenum">
              <a:rPr lang="tr-TR" altLang="tr-TR"/>
              <a:pPr>
                <a:defRPr/>
              </a:pPr>
              <a:t>‹#›</a:t>
            </a:fld>
            <a:endParaRPr lang="tr-TR" altLang="tr-TR"/>
          </a:p>
        </p:txBody>
      </p:sp>
    </p:spTree>
    <p:extLst>
      <p:ext uri="{BB962C8B-B14F-4D97-AF65-F5344CB8AC3E}">
        <p14:creationId xmlns:p14="http://schemas.microsoft.com/office/powerpoint/2010/main" val="1669222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9"/>
          <p:cNvSpPr>
            <a:spLocks noGrp="1" noChangeArrowheads="1"/>
          </p:cNvSpPr>
          <p:nvPr>
            <p:ph type="dt" sz="half" idx="10"/>
          </p:nvPr>
        </p:nvSpPr>
        <p:spPr>
          <a:ln/>
        </p:spPr>
        <p:txBody>
          <a:bodyPr/>
          <a:lstStyle>
            <a:lvl1pPr>
              <a:defRPr/>
            </a:lvl1pPr>
          </a:lstStyle>
          <a:p>
            <a:pPr>
              <a:defRPr/>
            </a:pPr>
            <a:fld id="{BE9FCE60-89A3-4C2A-BBC5-B2DF63174CB8}" type="datetimeFigureOut">
              <a:rPr lang="tr-TR"/>
              <a:pPr>
                <a:defRPr/>
              </a:pPr>
              <a:t>22.3.2017</a:t>
            </a:fld>
            <a:endParaRPr lang="tr-TR"/>
          </a:p>
        </p:txBody>
      </p:sp>
      <p:sp>
        <p:nvSpPr>
          <p:cNvPr id="5" name="Rectangle 60"/>
          <p:cNvSpPr>
            <a:spLocks noGrp="1" noChangeArrowheads="1"/>
          </p:cNvSpPr>
          <p:nvPr>
            <p:ph type="ftr" sz="quarter" idx="11"/>
          </p:nvPr>
        </p:nvSpPr>
        <p:spPr>
          <a:ln/>
        </p:spPr>
        <p:txBody>
          <a:bodyPr/>
          <a:lstStyle>
            <a:lvl1pPr>
              <a:defRPr/>
            </a:lvl1pPr>
          </a:lstStyle>
          <a:p>
            <a:pPr>
              <a:defRPr/>
            </a:pPr>
            <a:endParaRPr lang="tr-TR"/>
          </a:p>
        </p:txBody>
      </p:sp>
      <p:sp>
        <p:nvSpPr>
          <p:cNvPr id="6" name="Rectangle 61"/>
          <p:cNvSpPr>
            <a:spLocks noGrp="1" noChangeArrowheads="1"/>
          </p:cNvSpPr>
          <p:nvPr>
            <p:ph type="sldNum" sz="quarter" idx="12"/>
          </p:nvPr>
        </p:nvSpPr>
        <p:spPr>
          <a:ln/>
        </p:spPr>
        <p:txBody>
          <a:bodyPr/>
          <a:lstStyle>
            <a:lvl1pPr>
              <a:defRPr/>
            </a:lvl1pPr>
          </a:lstStyle>
          <a:p>
            <a:pPr>
              <a:defRPr/>
            </a:pPr>
            <a:fld id="{3D735337-867C-42F0-A199-40CC78B14023}" type="slidenum">
              <a:rPr lang="tr-TR" altLang="tr-TR"/>
              <a:pPr>
                <a:defRPr/>
              </a:pPr>
              <a:t>‹#›</a:t>
            </a:fld>
            <a:endParaRPr lang="tr-TR" altLang="tr-TR"/>
          </a:p>
        </p:txBody>
      </p:sp>
    </p:spTree>
    <p:extLst>
      <p:ext uri="{BB962C8B-B14F-4D97-AF65-F5344CB8AC3E}">
        <p14:creationId xmlns:p14="http://schemas.microsoft.com/office/powerpoint/2010/main" val="15635460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9"/>
          <p:cNvSpPr>
            <a:spLocks noGrp="1" noChangeArrowheads="1"/>
          </p:cNvSpPr>
          <p:nvPr>
            <p:ph type="dt" sz="half" idx="10"/>
          </p:nvPr>
        </p:nvSpPr>
        <p:spPr>
          <a:ln/>
        </p:spPr>
        <p:txBody>
          <a:bodyPr/>
          <a:lstStyle>
            <a:lvl1pPr>
              <a:defRPr/>
            </a:lvl1pPr>
          </a:lstStyle>
          <a:p>
            <a:pPr>
              <a:defRPr/>
            </a:pPr>
            <a:fld id="{9F6AA649-F98C-4BEE-9EB4-D39FB4676946}" type="datetimeFigureOut">
              <a:rPr lang="tr-TR"/>
              <a:pPr>
                <a:defRPr/>
              </a:pPr>
              <a:t>22.3.2017</a:t>
            </a:fld>
            <a:endParaRPr lang="tr-TR"/>
          </a:p>
        </p:txBody>
      </p:sp>
      <p:sp>
        <p:nvSpPr>
          <p:cNvPr id="6" name="Rectangle 60"/>
          <p:cNvSpPr>
            <a:spLocks noGrp="1" noChangeArrowheads="1"/>
          </p:cNvSpPr>
          <p:nvPr>
            <p:ph type="ftr" sz="quarter" idx="11"/>
          </p:nvPr>
        </p:nvSpPr>
        <p:spPr>
          <a:ln/>
        </p:spPr>
        <p:txBody>
          <a:bodyPr/>
          <a:lstStyle>
            <a:lvl1pPr>
              <a:defRPr/>
            </a:lvl1pPr>
          </a:lstStyle>
          <a:p>
            <a:pPr>
              <a:defRPr/>
            </a:pPr>
            <a:endParaRPr lang="tr-TR"/>
          </a:p>
        </p:txBody>
      </p:sp>
      <p:sp>
        <p:nvSpPr>
          <p:cNvPr id="7" name="Rectangle 61"/>
          <p:cNvSpPr>
            <a:spLocks noGrp="1" noChangeArrowheads="1"/>
          </p:cNvSpPr>
          <p:nvPr>
            <p:ph type="sldNum" sz="quarter" idx="12"/>
          </p:nvPr>
        </p:nvSpPr>
        <p:spPr>
          <a:ln/>
        </p:spPr>
        <p:txBody>
          <a:bodyPr/>
          <a:lstStyle>
            <a:lvl1pPr>
              <a:defRPr/>
            </a:lvl1pPr>
          </a:lstStyle>
          <a:p>
            <a:pPr>
              <a:defRPr/>
            </a:pPr>
            <a:fld id="{F0E73C7F-9215-424F-AF1E-57505C60DE9F}" type="slidenum">
              <a:rPr lang="tr-TR" altLang="tr-TR"/>
              <a:pPr>
                <a:defRPr/>
              </a:pPr>
              <a:t>‹#›</a:t>
            </a:fld>
            <a:endParaRPr lang="tr-TR" altLang="tr-TR"/>
          </a:p>
        </p:txBody>
      </p:sp>
    </p:spTree>
    <p:extLst>
      <p:ext uri="{BB962C8B-B14F-4D97-AF65-F5344CB8AC3E}">
        <p14:creationId xmlns:p14="http://schemas.microsoft.com/office/powerpoint/2010/main" val="1979912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9"/>
          <p:cNvSpPr>
            <a:spLocks noGrp="1" noChangeArrowheads="1"/>
          </p:cNvSpPr>
          <p:nvPr>
            <p:ph type="dt" sz="half" idx="10"/>
          </p:nvPr>
        </p:nvSpPr>
        <p:spPr>
          <a:ln/>
        </p:spPr>
        <p:txBody>
          <a:bodyPr/>
          <a:lstStyle>
            <a:lvl1pPr>
              <a:defRPr/>
            </a:lvl1pPr>
          </a:lstStyle>
          <a:p>
            <a:pPr>
              <a:defRPr/>
            </a:pPr>
            <a:fld id="{4A16A171-70BB-474C-8E8E-14F3C9D2577C}" type="datetimeFigureOut">
              <a:rPr lang="tr-TR"/>
              <a:pPr>
                <a:defRPr/>
              </a:pPr>
              <a:t>22.3.2017</a:t>
            </a:fld>
            <a:endParaRPr lang="tr-TR"/>
          </a:p>
        </p:txBody>
      </p:sp>
      <p:sp>
        <p:nvSpPr>
          <p:cNvPr id="8" name="Rectangle 60"/>
          <p:cNvSpPr>
            <a:spLocks noGrp="1" noChangeArrowheads="1"/>
          </p:cNvSpPr>
          <p:nvPr>
            <p:ph type="ftr" sz="quarter" idx="11"/>
          </p:nvPr>
        </p:nvSpPr>
        <p:spPr>
          <a:ln/>
        </p:spPr>
        <p:txBody>
          <a:bodyPr/>
          <a:lstStyle>
            <a:lvl1pPr>
              <a:defRPr/>
            </a:lvl1pPr>
          </a:lstStyle>
          <a:p>
            <a:pPr>
              <a:defRPr/>
            </a:pPr>
            <a:endParaRPr lang="tr-TR"/>
          </a:p>
        </p:txBody>
      </p:sp>
      <p:sp>
        <p:nvSpPr>
          <p:cNvPr id="9" name="Rectangle 61"/>
          <p:cNvSpPr>
            <a:spLocks noGrp="1" noChangeArrowheads="1"/>
          </p:cNvSpPr>
          <p:nvPr>
            <p:ph type="sldNum" sz="quarter" idx="12"/>
          </p:nvPr>
        </p:nvSpPr>
        <p:spPr>
          <a:ln/>
        </p:spPr>
        <p:txBody>
          <a:bodyPr/>
          <a:lstStyle>
            <a:lvl1pPr>
              <a:defRPr/>
            </a:lvl1pPr>
          </a:lstStyle>
          <a:p>
            <a:pPr>
              <a:defRPr/>
            </a:pPr>
            <a:fld id="{B13FFEAC-AB6E-4D4E-BEDB-166310E4D5D5}" type="slidenum">
              <a:rPr lang="tr-TR" altLang="tr-TR"/>
              <a:pPr>
                <a:defRPr/>
              </a:pPr>
              <a:t>‹#›</a:t>
            </a:fld>
            <a:endParaRPr lang="tr-TR" altLang="tr-TR"/>
          </a:p>
        </p:txBody>
      </p:sp>
    </p:spTree>
    <p:extLst>
      <p:ext uri="{BB962C8B-B14F-4D97-AF65-F5344CB8AC3E}">
        <p14:creationId xmlns:p14="http://schemas.microsoft.com/office/powerpoint/2010/main" val="4053489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59"/>
          <p:cNvSpPr>
            <a:spLocks noGrp="1" noChangeArrowheads="1"/>
          </p:cNvSpPr>
          <p:nvPr>
            <p:ph type="dt" sz="half" idx="10"/>
          </p:nvPr>
        </p:nvSpPr>
        <p:spPr>
          <a:ln/>
        </p:spPr>
        <p:txBody>
          <a:bodyPr/>
          <a:lstStyle>
            <a:lvl1pPr>
              <a:defRPr/>
            </a:lvl1pPr>
          </a:lstStyle>
          <a:p>
            <a:pPr>
              <a:defRPr/>
            </a:pPr>
            <a:fld id="{7BC0CD8A-0EF8-4E55-B93C-522DCE6AB45E}" type="datetimeFigureOut">
              <a:rPr lang="tr-TR"/>
              <a:pPr>
                <a:defRPr/>
              </a:pPr>
              <a:t>22.3.2017</a:t>
            </a:fld>
            <a:endParaRPr lang="tr-TR"/>
          </a:p>
        </p:txBody>
      </p:sp>
      <p:sp>
        <p:nvSpPr>
          <p:cNvPr id="4" name="Rectangle 60"/>
          <p:cNvSpPr>
            <a:spLocks noGrp="1" noChangeArrowheads="1"/>
          </p:cNvSpPr>
          <p:nvPr>
            <p:ph type="ftr" sz="quarter" idx="11"/>
          </p:nvPr>
        </p:nvSpPr>
        <p:spPr>
          <a:ln/>
        </p:spPr>
        <p:txBody>
          <a:bodyPr/>
          <a:lstStyle>
            <a:lvl1pPr>
              <a:defRPr/>
            </a:lvl1pPr>
          </a:lstStyle>
          <a:p>
            <a:pPr>
              <a:defRPr/>
            </a:pPr>
            <a:endParaRPr lang="tr-TR"/>
          </a:p>
        </p:txBody>
      </p:sp>
      <p:sp>
        <p:nvSpPr>
          <p:cNvPr id="5" name="Rectangle 61"/>
          <p:cNvSpPr>
            <a:spLocks noGrp="1" noChangeArrowheads="1"/>
          </p:cNvSpPr>
          <p:nvPr>
            <p:ph type="sldNum" sz="quarter" idx="12"/>
          </p:nvPr>
        </p:nvSpPr>
        <p:spPr>
          <a:ln/>
        </p:spPr>
        <p:txBody>
          <a:bodyPr/>
          <a:lstStyle>
            <a:lvl1pPr>
              <a:defRPr/>
            </a:lvl1pPr>
          </a:lstStyle>
          <a:p>
            <a:pPr>
              <a:defRPr/>
            </a:pPr>
            <a:fld id="{AC1E0078-A640-4F05-959F-A0C586B1BFFE}" type="slidenum">
              <a:rPr lang="tr-TR" altLang="tr-TR"/>
              <a:pPr>
                <a:defRPr/>
              </a:pPr>
              <a:t>‹#›</a:t>
            </a:fld>
            <a:endParaRPr lang="tr-TR" altLang="tr-TR"/>
          </a:p>
        </p:txBody>
      </p:sp>
    </p:spTree>
    <p:extLst>
      <p:ext uri="{BB962C8B-B14F-4D97-AF65-F5344CB8AC3E}">
        <p14:creationId xmlns:p14="http://schemas.microsoft.com/office/powerpoint/2010/main" val="498172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fld id="{0889DDB1-418A-4037-B134-A2723DB78FEE}" type="datetimeFigureOut">
              <a:rPr lang="tr-TR"/>
              <a:pPr>
                <a:defRPr/>
              </a:pPr>
              <a:t>22.3.2017</a:t>
            </a:fld>
            <a:endParaRPr lang="tr-TR"/>
          </a:p>
        </p:txBody>
      </p:sp>
      <p:sp>
        <p:nvSpPr>
          <p:cNvPr id="3" name="Rectangle 60"/>
          <p:cNvSpPr>
            <a:spLocks noGrp="1" noChangeArrowheads="1"/>
          </p:cNvSpPr>
          <p:nvPr>
            <p:ph type="ftr" sz="quarter" idx="11"/>
          </p:nvPr>
        </p:nvSpPr>
        <p:spPr>
          <a:ln/>
        </p:spPr>
        <p:txBody>
          <a:bodyPr/>
          <a:lstStyle>
            <a:lvl1pPr>
              <a:defRPr/>
            </a:lvl1pPr>
          </a:lstStyle>
          <a:p>
            <a:pPr>
              <a:defRPr/>
            </a:pPr>
            <a:endParaRPr lang="tr-TR"/>
          </a:p>
        </p:txBody>
      </p:sp>
      <p:sp>
        <p:nvSpPr>
          <p:cNvPr id="4" name="Rectangle 61"/>
          <p:cNvSpPr>
            <a:spLocks noGrp="1" noChangeArrowheads="1"/>
          </p:cNvSpPr>
          <p:nvPr>
            <p:ph type="sldNum" sz="quarter" idx="12"/>
          </p:nvPr>
        </p:nvSpPr>
        <p:spPr>
          <a:ln/>
        </p:spPr>
        <p:txBody>
          <a:bodyPr/>
          <a:lstStyle>
            <a:lvl1pPr>
              <a:defRPr/>
            </a:lvl1pPr>
          </a:lstStyle>
          <a:p>
            <a:pPr>
              <a:defRPr/>
            </a:pPr>
            <a:fld id="{EF1DFA80-45E4-4BA1-AC04-70C2880C2006}" type="slidenum">
              <a:rPr lang="tr-TR" altLang="tr-TR"/>
              <a:pPr>
                <a:defRPr/>
              </a:pPr>
              <a:t>‹#›</a:t>
            </a:fld>
            <a:endParaRPr lang="tr-TR" altLang="tr-TR"/>
          </a:p>
        </p:txBody>
      </p:sp>
    </p:spTree>
    <p:extLst>
      <p:ext uri="{BB962C8B-B14F-4D97-AF65-F5344CB8AC3E}">
        <p14:creationId xmlns:p14="http://schemas.microsoft.com/office/powerpoint/2010/main" val="179605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9"/>
          <p:cNvSpPr>
            <a:spLocks noGrp="1" noChangeArrowheads="1"/>
          </p:cNvSpPr>
          <p:nvPr>
            <p:ph type="dt" sz="half" idx="10"/>
          </p:nvPr>
        </p:nvSpPr>
        <p:spPr>
          <a:ln/>
        </p:spPr>
        <p:txBody>
          <a:bodyPr/>
          <a:lstStyle>
            <a:lvl1pPr>
              <a:defRPr/>
            </a:lvl1pPr>
          </a:lstStyle>
          <a:p>
            <a:pPr>
              <a:defRPr/>
            </a:pPr>
            <a:fld id="{4D7BEFE4-FD5E-4292-8C9B-986EB281D745}" type="datetimeFigureOut">
              <a:rPr lang="tr-TR"/>
              <a:pPr>
                <a:defRPr/>
              </a:pPr>
              <a:t>22.3.2017</a:t>
            </a:fld>
            <a:endParaRPr lang="tr-TR"/>
          </a:p>
        </p:txBody>
      </p:sp>
      <p:sp>
        <p:nvSpPr>
          <p:cNvPr id="6" name="Rectangle 60"/>
          <p:cNvSpPr>
            <a:spLocks noGrp="1" noChangeArrowheads="1"/>
          </p:cNvSpPr>
          <p:nvPr>
            <p:ph type="ftr" sz="quarter" idx="11"/>
          </p:nvPr>
        </p:nvSpPr>
        <p:spPr>
          <a:ln/>
        </p:spPr>
        <p:txBody>
          <a:bodyPr/>
          <a:lstStyle>
            <a:lvl1pPr>
              <a:defRPr/>
            </a:lvl1pPr>
          </a:lstStyle>
          <a:p>
            <a:pPr>
              <a:defRPr/>
            </a:pPr>
            <a:endParaRPr lang="tr-TR"/>
          </a:p>
        </p:txBody>
      </p:sp>
      <p:sp>
        <p:nvSpPr>
          <p:cNvPr id="7" name="Rectangle 61"/>
          <p:cNvSpPr>
            <a:spLocks noGrp="1" noChangeArrowheads="1"/>
          </p:cNvSpPr>
          <p:nvPr>
            <p:ph type="sldNum" sz="quarter" idx="12"/>
          </p:nvPr>
        </p:nvSpPr>
        <p:spPr>
          <a:ln/>
        </p:spPr>
        <p:txBody>
          <a:bodyPr/>
          <a:lstStyle>
            <a:lvl1pPr>
              <a:defRPr/>
            </a:lvl1pPr>
          </a:lstStyle>
          <a:p>
            <a:pPr>
              <a:defRPr/>
            </a:pPr>
            <a:fld id="{E9F0E824-38E5-4E9D-98EE-AAFEEFC1BF52}" type="slidenum">
              <a:rPr lang="tr-TR" altLang="tr-TR"/>
              <a:pPr>
                <a:defRPr/>
              </a:pPr>
              <a:t>‹#›</a:t>
            </a:fld>
            <a:endParaRPr lang="tr-TR" altLang="tr-TR"/>
          </a:p>
        </p:txBody>
      </p:sp>
    </p:spTree>
    <p:extLst>
      <p:ext uri="{BB962C8B-B14F-4D97-AF65-F5344CB8AC3E}">
        <p14:creationId xmlns:p14="http://schemas.microsoft.com/office/powerpoint/2010/main" val="2380698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9"/>
          <p:cNvSpPr>
            <a:spLocks noGrp="1" noChangeArrowheads="1"/>
          </p:cNvSpPr>
          <p:nvPr>
            <p:ph type="dt" sz="half" idx="10"/>
          </p:nvPr>
        </p:nvSpPr>
        <p:spPr>
          <a:ln/>
        </p:spPr>
        <p:txBody>
          <a:bodyPr/>
          <a:lstStyle>
            <a:lvl1pPr>
              <a:defRPr/>
            </a:lvl1pPr>
          </a:lstStyle>
          <a:p>
            <a:pPr>
              <a:defRPr/>
            </a:pPr>
            <a:fld id="{1342FD22-7755-4EC6-B2F6-2124DD344726}" type="datetimeFigureOut">
              <a:rPr lang="tr-TR"/>
              <a:pPr>
                <a:defRPr/>
              </a:pPr>
              <a:t>22.3.2017</a:t>
            </a:fld>
            <a:endParaRPr lang="tr-TR"/>
          </a:p>
        </p:txBody>
      </p:sp>
      <p:sp>
        <p:nvSpPr>
          <p:cNvPr id="6" name="Rectangle 60"/>
          <p:cNvSpPr>
            <a:spLocks noGrp="1" noChangeArrowheads="1"/>
          </p:cNvSpPr>
          <p:nvPr>
            <p:ph type="ftr" sz="quarter" idx="11"/>
          </p:nvPr>
        </p:nvSpPr>
        <p:spPr>
          <a:ln/>
        </p:spPr>
        <p:txBody>
          <a:bodyPr/>
          <a:lstStyle>
            <a:lvl1pPr>
              <a:defRPr/>
            </a:lvl1pPr>
          </a:lstStyle>
          <a:p>
            <a:pPr>
              <a:defRPr/>
            </a:pPr>
            <a:endParaRPr lang="tr-TR"/>
          </a:p>
        </p:txBody>
      </p:sp>
      <p:sp>
        <p:nvSpPr>
          <p:cNvPr id="7" name="Rectangle 61"/>
          <p:cNvSpPr>
            <a:spLocks noGrp="1" noChangeArrowheads="1"/>
          </p:cNvSpPr>
          <p:nvPr>
            <p:ph type="sldNum" sz="quarter" idx="12"/>
          </p:nvPr>
        </p:nvSpPr>
        <p:spPr>
          <a:ln/>
        </p:spPr>
        <p:txBody>
          <a:bodyPr/>
          <a:lstStyle>
            <a:lvl1pPr>
              <a:defRPr/>
            </a:lvl1pPr>
          </a:lstStyle>
          <a:p>
            <a:pPr>
              <a:defRPr/>
            </a:pPr>
            <a:fld id="{AA909D9C-1330-4BEA-816C-01DD4718B9F5}" type="slidenum">
              <a:rPr lang="tr-TR" altLang="tr-TR"/>
              <a:pPr>
                <a:defRPr/>
              </a:pPr>
              <a:t>‹#›</a:t>
            </a:fld>
            <a:endParaRPr lang="tr-TR" altLang="tr-TR"/>
          </a:p>
        </p:txBody>
      </p:sp>
    </p:spTree>
    <p:extLst>
      <p:ext uri="{BB962C8B-B14F-4D97-AF65-F5344CB8AC3E}">
        <p14:creationId xmlns:p14="http://schemas.microsoft.com/office/powerpoint/2010/main" val="3219630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9"/>
          <p:cNvSpPr>
            <a:spLocks noGrp="1" noChangeArrowheads="1"/>
          </p:cNvSpPr>
          <p:nvPr>
            <p:ph type="dt" sz="half" idx="10"/>
          </p:nvPr>
        </p:nvSpPr>
        <p:spPr>
          <a:ln/>
        </p:spPr>
        <p:txBody>
          <a:bodyPr/>
          <a:lstStyle>
            <a:lvl1pPr>
              <a:defRPr/>
            </a:lvl1pPr>
          </a:lstStyle>
          <a:p>
            <a:pPr>
              <a:defRPr/>
            </a:pPr>
            <a:fld id="{9F27DB63-47A3-4B25-AA70-357AF3D8089E}" type="datetimeFigureOut">
              <a:rPr lang="tr-TR"/>
              <a:pPr>
                <a:defRPr/>
              </a:pPr>
              <a:t>22.3.2017</a:t>
            </a:fld>
            <a:endParaRPr lang="tr-TR"/>
          </a:p>
        </p:txBody>
      </p:sp>
      <p:sp>
        <p:nvSpPr>
          <p:cNvPr id="5" name="Rectangle 60"/>
          <p:cNvSpPr>
            <a:spLocks noGrp="1" noChangeArrowheads="1"/>
          </p:cNvSpPr>
          <p:nvPr>
            <p:ph type="ftr" sz="quarter" idx="11"/>
          </p:nvPr>
        </p:nvSpPr>
        <p:spPr>
          <a:ln/>
        </p:spPr>
        <p:txBody>
          <a:bodyPr/>
          <a:lstStyle>
            <a:lvl1pPr>
              <a:defRPr/>
            </a:lvl1pPr>
          </a:lstStyle>
          <a:p>
            <a:pPr>
              <a:defRPr/>
            </a:pPr>
            <a:endParaRPr lang="tr-TR"/>
          </a:p>
        </p:txBody>
      </p:sp>
      <p:sp>
        <p:nvSpPr>
          <p:cNvPr id="6" name="Rectangle 61"/>
          <p:cNvSpPr>
            <a:spLocks noGrp="1" noChangeArrowheads="1"/>
          </p:cNvSpPr>
          <p:nvPr>
            <p:ph type="sldNum" sz="quarter" idx="12"/>
          </p:nvPr>
        </p:nvSpPr>
        <p:spPr>
          <a:ln/>
        </p:spPr>
        <p:txBody>
          <a:bodyPr/>
          <a:lstStyle>
            <a:lvl1pPr>
              <a:defRPr/>
            </a:lvl1pPr>
          </a:lstStyle>
          <a:p>
            <a:pPr>
              <a:defRPr/>
            </a:pPr>
            <a:fld id="{0846B8C4-FC3B-4F1E-A9EB-D0B7B665B92F}" type="slidenum">
              <a:rPr lang="tr-TR" altLang="tr-TR"/>
              <a:pPr>
                <a:defRPr/>
              </a:pPr>
              <a:t>‹#›</a:t>
            </a:fld>
            <a:endParaRPr lang="tr-TR" altLang="tr-TR"/>
          </a:p>
        </p:txBody>
      </p:sp>
    </p:spTree>
    <p:extLst>
      <p:ext uri="{BB962C8B-B14F-4D97-AF65-F5344CB8AC3E}">
        <p14:creationId xmlns:p14="http://schemas.microsoft.com/office/powerpoint/2010/main" val="11472308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827713" y="227013"/>
            <a:ext cx="1868487" cy="5868987"/>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19075" y="227013"/>
            <a:ext cx="5456238" cy="586898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9"/>
          <p:cNvSpPr>
            <a:spLocks noGrp="1" noChangeArrowheads="1"/>
          </p:cNvSpPr>
          <p:nvPr>
            <p:ph type="dt" sz="half" idx="10"/>
          </p:nvPr>
        </p:nvSpPr>
        <p:spPr>
          <a:ln/>
        </p:spPr>
        <p:txBody>
          <a:bodyPr/>
          <a:lstStyle>
            <a:lvl1pPr>
              <a:defRPr/>
            </a:lvl1pPr>
          </a:lstStyle>
          <a:p>
            <a:pPr>
              <a:defRPr/>
            </a:pPr>
            <a:fld id="{A86CEAA0-64A9-45BD-B3D7-533A825943E1}" type="datetimeFigureOut">
              <a:rPr lang="tr-TR"/>
              <a:pPr>
                <a:defRPr/>
              </a:pPr>
              <a:t>22.3.2017</a:t>
            </a:fld>
            <a:endParaRPr lang="tr-TR"/>
          </a:p>
        </p:txBody>
      </p:sp>
      <p:sp>
        <p:nvSpPr>
          <p:cNvPr id="5" name="Rectangle 60"/>
          <p:cNvSpPr>
            <a:spLocks noGrp="1" noChangeArrowheads="1"/>
          </p:cNvSpPr>
          <p:nvPr>
            <p:ph type="ftr" sz="quarter" idx="11"/>
          </p:nvPr>
        </p:nvSpPr>
        <p:spPr>
          <a:ln/>
        </p:spPr>
        <p:txBody>
          <a:bodyPr/>
          <a:lstStyle>
            <a:lvl1pPr>
              <a:defRPr/>
            </a:lvl1pPr>
          </a:lstStyle>
          <a:p>
            <a:pPr>
              <a:defRPr/>
            </a:pPr>
            <a:endParaRPr lang="tr-TR"/>
          </a:p>
        </p:txBody>
      </p:sp>
      <p:sp>
        <p:nvSpPr>
          <p:cNvPr id="6" name="Rectangle 61"/>
          <p:cNvSpPr>
            <a:spLocks noGrp="1" noChangeArrowheads="1"/>
          </p:cNvSpPr>
          <p:nvPr>
            <p:ph type="sldNum" sz="quarter" idx="12"/>
          </p:nvPr>
        </p:nvSpPr>
        <p:spPr>
          <a:ln/>
        </p:spPr>
        <p:txBody>
          <a:bodyPr/>
          <a:lstStyle>
            <a:lvl1pPr>
              <a:defRPr/>
            </a:lvl1pPr>
          </a:lstStyle>
          <a:p>
            <a:pPr>
              <a:defRPr/>
            </a:pPr>
            <a:fld id="{8CEF866D-88E8-4470-BC46-7865AE378F6F}" type="slidenum">
              <a:rPr lang="tr-TR" altLang="tr-TR"/>
              <a:pPr>
                <a:defRPr/>
              </a:pPr>
              <a:t>‹#›</a:t>
            </a:fld>
            <a:endParaRPr lang="tr-TR" altLang="tr-TR"/>
          </a:p>
        </p:txBody>
      </p:sp>
    </p:spTree>
    <p:extLst>
      <p:ext uri="{BB962C8B-B14F-4D97-AF65-F5344CB8AC3E}">
        <p14:creationId xmlns:p14="http://schemas.microsoft.com/office/powerpoint/2010/main" val="334394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9"/>
          <p:cNvSpPr>
            <a:spLocks noGrp="1" noChangeArrowheads="1"/>
          </p:cNvSpPr>
          <p:nvPr>
            <p:ph type="sldNum" sz="quarter" idx="12"/>
          </p:nvPr>
        </p:nvSpPr>
        <p:spPr>
          <a:ln/>
        </p:spPr>
        <p:txBody>
          <a:bodyPr/>
          <a:lstStyle>
            <a:lvl1pPr>
              <a:defRPr/>
            </a:lvl1pPr>
          </a:lstStyle>
          <a:p>
            <a:pPr>
              <a:defRPr/>
            </a:pPr>
            <a:fld id="{466E8DAF-22A4-44EE-81B1-DBB3EB08A331}" type="slidenum">
              <a:rPr lang="en-US" altLang="tr-TR"/>
              <a:pPr>
                <a:defRPr/>
              </a:pPr>
              <a:t>‹#›</a:t>
            </a:fld>
            <a:endParaRPr lang="en-US" altLang="tr-TR"/>
          </a:p>
        </p:txBody>
      </p:sp>
    </p:spTree>
    <p:extLst>
      <p:ext uri="{BB962C8B-B14F-4D97-AF65-F5344CB8AC3E}">
        <p14:creationId xmlns:p14="http://schemas.microsoft.com/office/powerpoint/2010/main" val="2526293195"/>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clipArtAndTx" preserve="1">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219075" y="227013"/>
            <a:ext cx="7477125" cy="11430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263525" y="1598613"/>
            <a:ext cx="3616325" cy="4497387"/>
          </a:xfrm>
        </p:spPr>
        <p:txBody>
          <a:bodyPr/>
          <a:lstStyle/>
          <a:p>
            <a:pPr lvl="0"/>
            <a:endParaRPr lang="tr-TR" noProof="0" smtClean="0"/>
          </a:p>
        </p:txBody>
      </p:sp>
      <p:sp>
        <p:nvSpPr>
          <p:cNvPr id="4" name="3 Metin Yer Tutucusu"/>
          <p:cNvSpPr>
            <a:spLocks noGrp="1"/>
          </p:cNvSpPr>
          <p:nvPr>
            <p:ph type="body" sz="half" idx="2"/>
          </p:nvPr>
        </p:nvSpPr>
        <p:spPr>
          <a:xfrm>
            <a:off x="4032250" y="1598613"/>
            <a:ext cx="3617913" cy="44973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9"/>
          <p:cNvSpPr>
            <a:spLocks noGrp="1" noChangeArrowheads="1"/>
          </p:cNvSpPr>
          <p:nvPr>
            <p:ph type="dt" sz="half" idx="10"/>
          </p:nvPr>
        </p:nvSpPr>
        <p:spPr>
          <a:ln/>
        </p:spPr>
        <p:txBody>
          <a:bodyPr/>
          <a:lstStyle>
            <a:lvl1pPr>
              <a:defRPr/>
            </a:lvl1pPr>
          </a:lstStyle>
          <a:p>
            <a:pPr>
              <a:defRPr/>
            </a:pPr>
            <a:fld id="{6BA274DE-A73B-4451-89BB-1B09A214B7A7}" type="datetimeFigureOut">
              <a:rPr lang="tr-TR"/>
              <a:pPr>
                <a:defRPr/>
              </a:pPr>
              <a:t>22.3.2017</a:t>
            </a:fld>
            <a:endParaRPr lang="tr-TR"/>
          </a:p>
        </p:txBody>
      </p:sp>
      <p:sp>
        <p:nvSpPr>
          <p:cNvPr id="6" name="Rectangle 60"/>
          <p:cNvSpPr>
            <a:spLocks noGrp="1" noChangeArrowheads="1"/>
          </p:cNvSpPr>
          <p:nvPr>
            <p:ph type="ftr" sz="quarter" idx="11"/>
          </p:nvPr>
        </p:nvSpPr>
        <p:spPr>
          <a:ln/>
        </p:spPr>
        <p:txBody>
          <a:bodyPr/>
          <a:lstStyle>
            <a:lvl1pPr>
              <a:defRPr/>
            </a:lvl1pPr>
          </a:lstStyle>
          <a:p>
            <a:pPr>
              <a:defRPr/>
            </a:pPr>
            <a:endParaRPr lang="tr-TR"/>
          </a:p>
        </p:txBody>
      </p:sp>
      <p:sp>
        <p:nvSpPr>
          <p:cNvPr id="7" name="Rectangle 61"/>
          <p:cNvSpPr>
            <a:spLocks noGrp="1" noChangeArrowheads="1"/>
          </p:cNvSpPr>
          <p:nvPr>
            <p:ph type="sldNum" sz="quarter" idx="12"/>
          </p:nvPr>
        </p:nvSpPr>
        <p:spPr>
          <a:ln/>
        </p:spPr>
        <p:txBody>
          <a:bodyPr/>
          <a:lstStyle>
            <a:lvl1pPr>
              <a:defRPr/>
            </a:lvl1pPr>
          </a:lstStyle>
          <a:p>
            <a:pPr>
              <a:defRPr/>
            </a:pPr>
            <a:fld id="{F829F983-FF5B-4251-A2D6-9D12F4ABAB35}" type="slidenum">
              <a:rPr lang="tr-TR" altLang="tr-TR"/>
              <a:pPr>
                <a:defRPr/>
              </a:pPr>
              <a:t>‹#›</a:t>
            </a:fld>
            <a:endParaRPr lang="tr-TR" altLang="tr-TR"/>
          </a:p>
        </p:txBody>
      </p:sp>
    </p:spTree>
    <p:extLst>
      <p:ext uri="{BB962C8B-B14F-4D97-AF65-F5344CB8AC3E}">
        <p14:creationId xmlns:p14="http://schemas.microsoft.com/office/powerpoint/2010/main" val="2580807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9" name="Rectangle 9"/>
          <p:cNvSpPr>
            <a:spLocks noGrp="1" noChangeArrowheads="1"/>
          </p:cNvSpPr>
          <p:nvPr>
            <p:ph type="sldNum" sz="quarter" idx="12"/>
          </p:nvPr>
        </p:nvSpPr>
        <p:spPr>
          <a:ln/>
        </p:spPr>
        <p:txBody>
          <a:bodyPr/>
          <a:lstStyle>
            <a:lvl1pPr>
              <a:defRPr/>
            </a:lvl1pPr>
          </a:lstStyle>
          <a:p>
            <a:pPr>
              <a:defRPr/>
            </a:pPr>
            <a:fld id="{E59A029A-2EC5-49CB-A33F-CA120708006A}" type="slidenum">
              <a:rPr lang="en-US" altLang="tr-TR"/>
              <a:pPr>
                <a:defRPr/>
              </a:pPr>
              <a:t>‹#›</a:t>
            </a:fld>
            <a:endParaRPr lang="en-US" altLang="tr-TR"/>
          </a:p>
        </p:txBody>
      </p:sp>
    </p:spTree>
    <p:extLst>
      <p:ext uri="{BB962C8B-B14F-4D97-AF65-F5344CB8AC3E}">
        <p14:creationId xmlns:p14="http://schemas.microsoft.com/office/powerpoint/2010/main" val="245866576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5" name="Rectangle 9"/>
          <p:cNvSpPr>
            <a:spLocks noGrp="1" noChangeArrowheads="1"/>
          </p:cNvSpPr>
          <p:nvPr>
            <p:ph type="sldNum" sz="quarter" idx="12"/>
          </p:nvPr>
        </p:nvSpPr>
        <p:spPr>
          <a:ln/>
        </p:spPr>
        <p:txBody>
          <a:bodyPr/>
          <a:lstStyle>
            <a:lvl1pPr>
              <a:defRPr/>
            </a:lvl1pPr>
          </a:lstStyle>
          <a:p>
            <a:pPr>
              <a:defRPr/>
            </a:pPr>
            <a:fld id="{5D6DBFBD-42AE-4361-BAC1-2A0DE3DF030B}" type="slidenum">
              <a:rPr lang="en-US" altLang="tr-TR"/>
              <a:pPr>
                <a:defRPr/>
              </a:pPr>
              <a:t>‹#›</a:t>
            </a:fld>
            <a:endParaRPr lang="en-US" altLang="tr-TR"/>
          </a:p>
        </p:txBody>
      </p:sp>
    </p:spTree>
    <p:extLst>
      <p:ext uri="{BB962C8B-B14F-4D97-AF65-F5344CB8AC3E}">
        <p14:creationId xmlns:p14="http://schemas.microsoft.com/office/powerpoint/2010/main" val="18618925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4" name="Rectangle 9"/>
          <p:cNvSpPr>
            <a:spLocks noGrp="1" noChangeArrowheads="1"/>
          </p:cNvSpPr>
          <p:nvPr>
            <p:ph type="sldNum" sz="quarter" idx="12"/>
          </p:nvPr>
        </p:nvSpPr>
        <p:spPr>
          <a:ln/>
        </p:spPr>
        <p:txBody>
          <a:bodyPr/>
          <a:lstStyle>
            <a:lvl1pPr>
              <a:defRPr/>
            </a:lvl1pPr>
          </a:lstStyle>
          <a:p>
            <a:pPr>
              <a:defRPr/>
            </a:pPr>
            <a:fld id="{357E98E4-70BA-4573-BEC1-09F943E6CB8E}" type="slidenum">
              <a:rPr lang="en-US" altLang="tr-TR"/>
              <a:pPr>
                <a:defRPr/>
              </a:pPr>
              <a:t>‹#›</a:t>
            </a:fld>
            <a:endParaRPr lang="en-US" altLang="tr-TR"/>
          </a:p>
        </p:txBody>
      </p:sp>
    </p:spTree>
    <p:extLst>
      <p:ext uri="{BB962C8B-B14F-4D97-AF65-F5344CB8AC3E}">
        <p14:creationId xmlns:p14="http://schemas.microsoft.com/office/powerpoint/2010/main" val="2667855947"/>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9"/>
          <p:cNvSpPr>
            <a:spLocks noGrp="1" noChangeArrowheads="1"/>
          </p:cNvSpPr>
          <p:nvPr>
            <p:ph type="sldNum" sz="quarter" idx="12"/>
          </p:nvPr>
        </p:nvSpPr>
        <p:spPr>
          <a:ln/>
        </p:spPr>
        <p:txBody>
          <a:bodyPr/>
          <a:lstStyle>
            <a:lvl1pPr>
              <a:defRPr/>
            </a:lvl1pPr>
          </a:lstStyle>
          <a:p>
            <a:pPr>
              <a:defRPr/>
            </a:pPr>
            <a:fld id="{BDA2FA4B-EA4C-44B6-9073-A7CEE85DEEA6}" type="slidenum">
              <a:rPr lang="en-US" altLang="tr-TR"/>
              <a:pPr>
                <a:defRPr/>
              </a:pPr>
              <a:t>‹#›</a:t>
            </a:fld>
            <a:endParaRPr lang="en-US" altLang="tr-TR"/>
          </a:p>
        </p:txBody>
      </p:sp>
    </p:spTree>
    <p:extLst>
      <p:ext uri="{BB962C8B-B14F-4D97-AF65-F5344CB8AC3E}">
        <p14:creationId xmlns:p14="http://schemas.microsoft.com/office/powerpoint/2010/main" val="1220128729"/>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9"/>
          <p:cNvSpPr>
            <a:spLocks noGrp="1" noChangeArrowheads="1"/>
          </p:cNvSpPr>
          <p:nvPr>
            <p:ph type="sldNum" sz="quarter" idx="12"/>
          </p:nvPr>
        </p:nvSpPr>
        <p:spPr>
          <a:ln/>
        </p:spPr>
        <p:txBody>
          <a:bodyPr/>
          <a:lstStyle>
            <a:lvl1pPr>
              <a:defRPr/>
            </a:lvl1pPr>
          </a:lstStyle>
          <a:p>
            <a:pPr>
              <a:defRPr/>
            </a:pPr>
            <a:fld id="{9E7BF0F9-FADB-42F8-9FF4-6A9284C48667}" type="slidenum">
              <a:rPr lang="en-US" altLang="tr-TR"/>
              <a:pPr>
                <a:defRPr/>
              </a:pPr>
              <a:t>‹#›</a:t>
            </a:fld>
            <a:endParaRPr lang="en-US" altLang="tr-TR"/>
          </a:p>
        </p:txBody>
      </p:sp>
    </p:spTree>
    <p:extLst>
      <p:ext uri="{BB962C8B-B14F-4D97-AF65-F5344CB8AC3E}">
        <p14:creationId xmlns:p14="http://schemas.microsoft.com/office/powerpoint/2010/main" val="368913359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18" Type="http://schemas.openxmlformats.org/officeDocument/2006/relationships/image" Target="../media/image7.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6.png"/><Relationship Id="rId2" Type="http://schemas.openxmlformats.org/officeDocument/2006/relationships/slideLayout" Target="../slideLayouts/slideLayout30.xml"/><Relationship Id="rId16" Type="http://schemas.openxmlformats.org/officeDocument/2006/relationships/image" Target="../media/image5.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4.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3.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2667000" cy="6858000"/>
            <a:chOff x="0" y="0"/>
            <a:chExt cx="1680" cy="4320"/>
          </a:xfrm>
        </p:grpSpPr>
        <p:sp>
          <p:nvSpPr>
            <p:cNvPr id="49155"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eaLnBrk="1" hangingPunct="1">
                <a:defRPr/>
              </a:pPr>
              <a:endParaRPr lang="tr-TR" sz="1800">
                <a:latin typeface="Arial" charset="0"/>
              </a:endParaRPr>
            </a:p>
          </p:txBody>
        </p:sp>
        <p:pic>
          <p:nvPicPr>
            <p:cNvPr id="1033" name="Picture 4" descr="slidemaster_med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ltGray">
            <a:xfrm>
              <a:off x="0" y="0"/>
              <a:ext cx="134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57"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Asıl başlık stili için tıklatın</a:t>
            </a:r>
          </a:p>
        </p:txBody>
      </p:sp>
      <p:sp>
        <p:nvSpPr>
          <p:cNvPr id="49158"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p>
        </p:txBody>
      </p:sp>
      <p:sp>
        <p:nvSpPr>
          <p:cNvPr id="49159"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C0C0C0"/>
                  </a:outerShdw>
                </a:effectLst>
                <a:latin typeface="Arial" charset="0"/>
              </a:defRPr>
            </a:lvl1pPr>
          </a:lstStyle>
          <a:p>
            <a:pPr>
              <a:defRPr/>
            </a:pPr>
            <a:endParaRPr lang="en-US"/>
          </a:p>
        </p:txBody>
      </p:sp>
      <p:sp>
        <p:nvSpPr>
          <p:cNvPr id="491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C0C0C0"/>
                  </a:outerShdw>
                </a:effectLst>
                <a:latin typeface="Arial" charset="0"/>
              </a:defRPr>
            </a:lvl1pPr>
          </a:lstStyle>
          <a:p>
            <a:pPr>
              <a:defRPr/>
            </a:pPr>
            <a:r>
              <a:rPr lang="en-US"/>
              <a:t> </a:t>
            </a:r>
          </a:p>
        </p:txBody>
      </p:sp>
      <p:sp>
        <p:nvSpPr>
          <p:cNvPr id="49161"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FFFFFF"/>
                  </a:outerShdw>
                </a:effectLst>
              </a:defRPr>
            </a:lvl1pPr>
          </a:lstStyle>
          <a:p>
            <a:pPr>
              <a:defRPr/>
            </a:pPr>
            <a:fld id="{3D71B4FF-7DB9-4D06-B321-8A8EB1325B2F}" type="slidenum">
              <a:rPr lang="en-US" altLang="tr-TR"/>
              <a:pPr>
                <a:defRPr/>
              </a:pPr>
              <a:t>‹#›</a:t>
            </a:fld>
            <a:endParaRPr lang="en-US" altLang="tr-TR"/>
          </a:p>
        </p:txBody>
      </p:sp>
    </p:spTree>
  </p:cSld>
  <p:clrMap bg1="lt1" tx1="dk1" bg2="lt2" tx2="dk2" accent1="accent1" accent2="accent2" accent3="accent3" accent4="accent4" accent5="accent5" accent6="accent6" hlink="hlink" folHlink="folHlink"/>
  <p:sldLayoutIdLst>
    <p:sldLayoutId id="2147483893"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Lst>
  <p:transition spd="slow"/>
  <p:hf hdr="0" dt="0"/>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anose="05000000000000000000"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anose="05000000000000000000"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r>
              <a:rPr lang="en-US"/>
              <a:t> </a:t>
            </a:r>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E98923C-181F-4725-9D94-F24A45504119}" type="slidenum">
              <a:rPr lang="en-US" altLang="tr-TR"/>
              <a:pPr>
                <a:defRPr/>
              </a:pPr>
              <a:t>‹#›</a:t>
            </a:fld>
            <a:endParaRPr lang="en-US" altLang="tr-T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59875" cy="6870700"/>
            <a:chOff x="0" y="0"/>
            <a:chExt cx="5770" cy="4328"/>
          </a:xfrm>
        </p:grpSpPr>
        <p:sp>
          <p:nvSpPr>
            <p:cNvPr id="3080"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kumimoji="1" lang="tr-TR" altLang="tr-TR" sz="1800"/>
            </a:p>
          </p:txBody>
        </p:sp>
        <p:sp>
          <p:nvSpPr>
            <p:cNvPr id="3081"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kumimoji="1" lang="tr-TR" altLang="tr-TR" sz="1800"/>
            </a:p>
          </p:txBody>
        </p:sp>
        <p:sp>
          <p:nvSpPr>
            <p:cNvPr id="16179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eaLnBrk="1" hangingPunct="1">
                <a:defRPr/>
              </a:pPr>
              <a:endParaRPr kumimoji="1" lang="tr-TR" sz="1800">
                <a:latin typeface="Arial" charset="0"/>
              </a:endParaRPr>
            </a:p>
          </p:txBody>
        </p:sp>
        <p:grpSp>
          <p:nvGrpSpPr>
            <p:cNvPr id="3083" name="Group 6"/>
            <p:cNvGrpSpPr>
              <a:grpSpLocks/>
            </p:cNvGrpSpPr>
            <p:nvPr/>
          </p:nvGrpSpPr>
          <p:grpSpPr bwMode="auto">
            <a:xfrm>
              <a:off x="4944" y="1"/>
              <a:ext cx="816" cy="3974"/>
              <a:chOff x="4944" y="1"/>
              <a:chExt cx="816" cy="3974"/>
            </a:xfrm>
          </p:grpSpPr>
          <p:grpSp>
            <p:nvGrpSpPr>
              <p:cNvPr id="3095" name="Group 7"/>
              <p:cNvGrpSpPr>
                <a:grpSpLocks/>
              </p:cNvGrpSpPr>
              <p:nvPr userDrawn="1"/>
            </p:nvGrpSpPr>
            <p:grpSpPr bwMode="auto">
              <a:xfrm>
                <a:off x="5280" y="1"/>
                <a:ext cx="480" cy="1430"/>
                <a:chOff x="5280" y="1"/>
                <a:chExt cx="480" cy="1430"/>
              </a:xfrm>
            </p:grpSpPr>
            <p:grpSp>
              <p:nvGrpSpPr>
                <p:cNvPr id="3116" name="Group 8"/>
                <p:cNvGrpSpPr>
                  <a:grpSpLocks/>
                </p:cNvGrpSpPr>
                <p:nvPr userDrawn="1"/>
              </p:nvGrpSpPr>
              <p:grpSpPr bwMode="auto">
                <a:xfrm rot="-5400000">
                  <a:off x="5484" y="0"/>
                  <a:ext cx="174" cy="176"/>
                  <a:chOff x="1657" y="323"/>
                  <a:chExt cx="1691" cy="2560"/>
                </a:xfrm>
              </p:grpSpPr>
              <p:grpSp>
                <p:nvGrpSpPr>
                  <p:cNvPr id="3125" name="Group 9"/>
                  <p:cNvGrpSpPr>
                    <a:grpSpLocks/>
                  </p:cNvGrpSpPr>
                  <p:nvPr/>
                </p:nvGrpSpPr>
                <p:grpSpPr bwMode="auto">
                  <a:xfrm>
                    <a:off x="1657" y="323"/>
                    <a:ext cx="1691" cy="2560"/>
                    <a:chOff x="1657" y="323"/>
                    <a:chExt cx="1691" cy="2560"/>
                  </a:xfrm>
                </p:grpSpPr>
                <p:sp>
                  <p:nvSpPr>
                    <p:cNvPr id="3132" name="Freeform 10"/>
                    <p:cNvSpPr>
                      <a:spLocks/>
                    </p:cNvSpPr>
                    <p:nvPr/>
                  </p:nvSpPr>
                  <p:spPr bwMode="auto">
                    <a:xfrm>
                      <a:off x="2123" y="323"/>
                      <a:ext cx="1234"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a:p>
                  </p:txBody>
                </p:sp>
                <p:sp>
                  <p:nvSpPr>
                    <p:cNvPr id="3133" name="Freeform 11"/>
                    <p:cNvSpPr>
                      <a:spLocks/>
                    </p:cNvSpPr>
                    <p:nvPr/>
                  </p:nvSpPr>
                  <p:spPr bwMode="auto">
                    <a:xfrm>
                      <a:off x="1667" y="381"/>
                      <a:ext cx="865" cy="2065"/>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a:p>
                  </p:txBody>
                </p:sp>
              </p:grpSp>
              <p:sp>
                <p:nvSpPr>
                  <p:cNvPr id="3126" name="Oval 12"/>
                  <p:cNvSpPr>
                    <a:spLocks noChangeArrowheads="1"/>
                  </p:cNvSpPr>
                  <p:nvPr/>
                </p:nvSpPr>
                <p:spPr bwMode="auto">
                  <a:xfrm>
                    <a:off x="2396" y="1428"/>
                    <a:ext cx="175" cy="247"/>
                  </a:xfrm>
                  <a:prstGeom prst="ellipse">
                    <a:avLst/>
                  </a:pr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tr-TR" altLang="tr-TR"/>
                  </a:p>
                </p:txBody>
              </p:sp>
              <p:sp>
                <p:nvSpPr>
                  <p:cNvPr id="3127" name="Freeform 13"/>
                  <p:cNvSpPr>
                    <a:spLocks/>
                  </p:cNvSpPr>
                  <p:nvPr/>
                </p:nvSpPr>
                <p:spPr bwMode="auto">
                  <a:xfrm>
                    <a:off x="2609" y="745"/>
                    <a:ext cx="262" cy="524"/>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a:p>
                </p:txBody>
              </p:sp>
              <p:sp>
                <p:nvSpPr>
                  <p:cNvPr id="3128" name="Freeform 14"/>
                  <p:cNvSpPr>
                    <a:spLocks/>
                  </p:cNvSpPr>
                  <p:nvPr/>
                </p:nvSpPr>
                <p:spPr bwMode="auto">
                  <a:xfrm>
                    <a:off x="2677" y="1588"/>
                    <a:ext cx="398" cy="349"/>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a:p>
                </p:txBody>
              </p:sp>
              <p:sp>
                <p:nvSpPr>
                  <p:cNvPr id="3129" name="Freeform 15"/>
                  <p:cNvSpPr>
                    <a:spLocks/>
                  </p:cNvSpPr>
                  <p:nvPr/>
                </p:nvSpPr>
                <p:spPr bwMode="auto">
                  <a:xfrm>
                    <a:off x="2425" y="1923"/>
                    <a:ext cx="146" cy="567"/>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a:p>
                </p:txBody>
              </p:sp>
              <p:sp>
                <p:nvSpPr>
                  <p:cNvPr id="3130" name="Freeform 16"/>
                  <p:cNvSpPr>
                    <a:spLocks/>
                  </p:cNvSpPr>
                  <p:nvPr/>
                </p:nvSpPr>
                <p:spPr bwMode="auto">
                  <a:xfrm>
                    <a:off x="1910" y="1588"/>
                    <a:ext cx="389" cy="247"/>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a:p>
                </p:txBody>
              </p:sp>
              <p:sp>
                <p:nvSpPr>
                  <p:cNvPr id="3131" name="Freeform 17"/>
                  <p:cNvSpPr>
                    <a:spLocks/>
                  </p:cNvSpPr>
                  <p:nvPr/>
                </p:nvSpPr>
                <p:spPr bwMode="auto">
                  <a:xfrm>
                    <a:off x="2094" y="934"/>
                    <a:ext cx="233" cy="378"/>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a:p>
                </p:txBody>
              </p:sp>
            </p:grpSp>
            <p:pic>
              <p:nvPicPr>
                <p:cNvPr id="3117" name="Picture 1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8" name="Picture 1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9" name="Picture 2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0" name="Picture 2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1" name="Picture 2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2" name="Picture 2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3" name="Picture 2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4" name="Picture 2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96" name="Group 26"/>
              <p:cNvGrpSpPr>
                <a:grpSpLocks/>
              </p:cNvGrpSpPr>
              <p:nvPr userDrawn="1"/>
            </p:nvGrpSpPr>
            <p:grpSpPr bwMode="auto">
              <a:xfrm>
                <a:off x="4944" y="1008"/>
                <a:ext cx="522" cy="2967"/>
                <a:chOff x="4944" y="1008"/>
                <a:chExt cx="522" cy="2967"/>
              </a:xfrm>
            </p:grpSpPr>
            <p:pic>
              <p:nvPicPr>
                <p:cNvPr id="3097" name="Picture 2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Picture 2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Picture 2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3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3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 name="Picture 3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3" name="Picture 3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4" name="Picture 3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5" name="Picture 3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Picture 3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3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8" name="Picture 3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9" name="Picture 3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0" name="Picture 4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1" name="Picture 4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2" name="Picture 4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 name="Picture 4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084"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a:p>
          </p:txBody>
        </p:sp>
        <p:sp>
          <p:nvSpPr>
            <p:cNvPr id="161839"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1" hangingPunct="1">
                <a:defRPr/>
              </a:pPr>
              <a:endParaRPr lang="tr-TR">
                <a:latin typeface="Arial" charset="0"/>
              </a:endParaRPr>
            </a:p>
          </p:txBody>
        </p:sp>
        <p:sp>
          <p:nvSpPr>
            <p:cNvPr id="161840"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eaLnBrk="1" hangingPunct="1">
                <a:defRPr/>
              </a:pPr>
              <a:endParaRPr lang="tr-TR">
                <a:latin typeface="Arial" charset="0"/>
              </a:endParaRPr>
            </a:p>
          </p:txBody>
        </p:sp>
        <p:sp>
          <p:nvSpPr>
            <p:cNvPr id="3087"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5"/>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tr-TR"/>
            </a:p>
          </p:txBody>
        </p:sp>
        <p:sp>
          <p:nvSpPr>
            <p:cNvPr id="3088"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5"/>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tr-TR"/>
            </a:p>
          </p:txBody>
        </p:sp>
        <p:sp>
          <p:nvSpPr>
            <p:cNvPr id="3089"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a:p>
          </p:txBody>
        </p:sp>
        <p:sp>
          <p:nvSpPr>
            <p:cNvPr id="3090"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sp>
          <p:nvSpPr>
            <p:cNvPr id="161845"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eaLnBrk="1" hangingPunct="1">
                <a:defRPr/>
              </a:pPr>
              <a:endParaRPr lang="tr-TR">
                <a:latin typeface="Arial" charset="0"/>
              </a:endParaRPr>
            </a:p>
          </p:txBody>
        </p:sp>
        <p:sp>
          <p:nvSpPr>
            <p:cNvPr id="3092"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kumimoji="1" lang="tr-TR" altLang="tr-TR" sz="1800"/>
            </a:p>
          </p:txBody>
        </p:sp>
        <p:sp>
          <p:nvSpPr>
            <p:cNvPr id="161847"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eaLnBrk="1" hangingPunct="1">
                <a:defRPr/>
              </a:pPr>
              <a:endParaRPr lang="tr-TR">
                <a:latin typeface="Arial" charset="0"/>
              </a:endParaRPr>
            </a:p>
          </p:txBody>
        </p:sp>
        <p:sp>
          <p:nvSpPr>
            <p:cNvPr id="3094" name="AutoShape 56"/>
            <p:cNvSpPr>
              <a:spLocks noChangeArrowheads="1"/>
            </p:cNvSpPr>
            <p:nvPr/>
          </p:nvSpPr>
          <p:spPr bwMode="hidden">
            <a:xfrm rot="5400000">
              <a:off x="2724" y="2089"/>
              <a:ext cx="4320" cy="142"/>
            </a:xfrm>
            <a:custGeom>
              <a:avLst/>
              <a:gdLst>
                <a:gd name="T0" fmla="*/ 4259 w 21600"/>
                <a:gd name="T1" fmla="*/ 71 h 21600"/>
                <a:gd name="T2" fmla="*/ 2160 w 21600"/>
                <a:gd name="T3" fmla="*/ 142 h 21600"/>
                <a:gd name="T4" fmla="*/ 61 w 21600"/>
                <a:gd name="T5" fmla="*/ 71 h 21600"/>
                <a:gd name="T6" fmla="*/ 216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tr-TR"/>
            </a:p>
          </p:txBody>
        </p:sp>
      </p:grpSp>
      <p:sp>
        <p:nvSpPr>
          <p:cNvPr id="3075" name="Rectangle 57"/>
          <p:cNvSpPr>
            <a:spLocks noGrp="1" noChangeArrowheads="1"/>
          </p:cNvSpPr>
          <p:nvPr>
            <p:ph type="title"/>
          </p:nvPr>
        </p:nvSpPr>
        <p:spPr bwMode="auto">
          <a:xfrm>
            <a:off x="219075" y="227013"/>
            <a:ext cx="7477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3076" name="Rectangle 58"/>
          <p:cNvSpPr>
            <a:spLocks noGrp="1" noChangeArrowheads="1"/>
          </p:cNvSpPr>
          <p:nvPr>
            <p:ph type="body" idx="1"/>
          </p:nvPr>
        </p:nvSpPr>
        <p:spPr bwMode="auto">
          <a:xfrm>
            <a:off x="263525" y="1598613"/>
            <a:ext cx="7386638"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61851"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fld id="{8F92755F-CE1E-4CB7-8016-17811258DAD8}" type="datetimeFigureOut">
              <a:rPr lang="tr-TR"/>
              <a:pPr>
                <a:defRPr/>
              </a:pPr>
              <a:t>22.3.2017</a:t>
            </a:fld>
            <a:endParaRPr lang="tr-TR"/>
          </a:p>
        </p:txBody>
      </p:sp>
      <p:sp>
        <p:nvSpPr>
          <p:cNvPr id="161852"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tr-TR"/>
          </a:p>
        </p:txBody>
      </p:sp>
      <p:sp>
        <p:nvSpPr>
          <p:cNvPr id="161853"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414CF6A0-AB1C-4A1C-88E7-3C2B72F4C1D8}"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3894"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cs typeface="Arial" charset="0"/>
        </a:defRPr>
      </a:lvl2pPr>
      <a:lvl3pPr algn="l" rtl="0" eaLnBrk="0" fontAlgn="base" hangingPunct="0">
        <a:spcBef>
          <a:spcPct val="0"/>
        </a:spcBef>
        <a:spcAft>
          <a:spcPct val="0"/>
        </a:spcAft>
        <a:defRPr sz="4000">
          <a:solidFill>
            <a:schemeClr val="tx2"/>
          </a:solidFill>
          <a:latin typeface="Arial" charset="0"/>
          <a:cs typeface="Arial" charset="0"/>
        </a:defRPr>
      </a:lvl3pPr>
      <a:lvl4pPr algn="l" rtl="0" eaLnBrk="0" fontAlgn="base" hangingPunct="0">
        <a:spcBef>
          <a:spcPct val="0"/>
        </a:spcBef>
        <a:spcAft>
          <a:spcPct val="0"/>
        </a:spcAft>
        <a:defRPr sz="4000">
          <a:solidFill>
            <a:schemeClr val="tx2"/>
          </a:solidFill>
          <a:latin typeface="Arial" charset="0"/>
          <a:cs typeface="Arial" charset="0"/>
        </a:defRPr>
      </a:lvl4pPr>
      <a:lvl5pPr algn="l" rtl="0" eaLnBrk="0" fontAlgn="base" hangingPunct="0">
        <a:spcBef>
          <a:spcPct val="0"/>
        </a:spcBef>
        <a:spcAft>
          <a:spcPct val="0"/>
        </a:spcAft>
        <a:defRPr sz="4000">
          <a:solidFill>
            <a:schemeClr val="tx2"/>
          </a:solidFill>
          <a:latin typeface="Arial" charset="0"/>
          <a:cs typeface="Arial" charset="0"/>
        </a:defRPr>
      </a:lvl5pPr>
      <a:lvl6pPr marL="457200" algn="l" rtl="0" fontAlgn="base">
        <a:spcBef>
          <a:spcPct val="0"/>
        </a:spcBef>
        <a:spcAft>
          <a:spcPct val="0"/>
        </a:spcAft>
        <a:defRPr sz="4000">
          <a:solidFill>
            <a:schemeClr val="tx2"/>
          </a:solidFill>
          <a:latin typeface="Arial" charset="0"/>
          <a:cs typeface="Arial" charset="0"/>
        </a:defRPr>
      </a:lvl6pPr>
      <a:lvl7pPr marL="914400" algn="l" rtl="0" fontAlgn="base">
        <a:spcBef>
          <a:spcPct val="0"/>
        </a:spcBef>
        <a:spcAft>
          <a:spcPct val="0"/>
        </a:spcAft>
        <a:defRPr sz="4000">
          <a:solidFill>
            <a:schemeClr val="tx2"/>
          </a:solidFill>
          <a:latin typeface="Arial" charset="0"/>
          <a:cs typeface="Arial" charset="0"/>
        </a:defRPr>
      </a:lvl7pPr>
      <a:lvl8pPr marL="1371600" algn="l" rtl="0" fontAlgn="base">
        <a:spcBef>
          <a:spcPct val="0"/>
        </a:spcBef>
        <a:spcAft>
          <a:spcPct val="0"/>
        </a:spcAft>
        <a:defRPr sz="4000">
          <a:solidFill>
            <a:schemeClr val="tx2"/>
          </a:solidFill>
          <a:latin typeface="Arial" charset="0"/>
          <a:cs typeface="Arial" charset="0"/>
        </a:defRPr>
      </a:lvl8pPr>
      <a:lvl9pPr marL="1828800" algn="l" rtl="0" fontAlgn="base">
        <a:spcBef>
          <a:spcPct val="0"/>
        </a:spcBef>
        <a:spcAft>
          <a:spcPct val="0"/>
        </a:spcAft>
        <a:defRPr sz="40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7"/>
        </a:buBlip>
        <a:defRPr sz="2800">
          <a:solidFill>
            <a:schemeClr val="tx1"/>
          </a:solidFill>
          <a:latin typeface="+mn-lt"/>
          <a:cs typeface="+mn-cs"/>
        </a:defRPr>
      </a:lvl2pPr>
      <a:lvl3pPr marL="1143000" indent="-228600" algn="l" rtl="0" eaLnBrk="0" fontAlgn="base" hangingPunct="0">
        <a:spcBef>
          <a:spcPct val="20000"/>
        </a:spcBef>
        <a:spcAft>
          <a:spcPct val="0"/>
        </a:spcAft>
        <a:buSzPct val="70000"/>
        <a:buBlip>
          <a:blip r:embed="rId18"/>
        </a:buBlip>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slideLayout" Target="../slideLayouts/slideLayout22.xml"/><Relationship Id="rId1" Type="http://schemas.openxmlformats.org/officeDocument/2006/relationships/themeOverride" Target="../theme/themeOverride5.xml"/><Relationship Id="rId5" Type="http://schemas.openxmlformats.org/officeDocument/2006/relationships/image" Target="../media/image22.wmf"/><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9.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hemeOverride" Target="../theme/themeOverride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9.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7.xml"/><Relationship Id="rId4" Type="http://schemas.openxmlformats.org/officeDocument/2006/relationships/image" Target="../media/image14.wmf"/></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hemeOverride" Target="../theme/themeOverride10.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11.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5.xml"/><Relationship Id="rId1" Type="http://schemas.openxmlformats.org/officeDocument/2006/relationships/themeOverride" Target="../theme/themeOverride12.xml"/><Relationship Id="rId5" Type="http://schemas.openxmlformats.org/officeDocument/2006/relationships/image" Target="../media/image7.png"/><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16.gif"/><Relationship Id="rId2" Type="http://schemas.openxmlformats.org/officeDocument/2006/relationships/vmlDrawing" Target="../drawings/vmlDrawing1.vml"/><Relationship Id="rId1" Type="http://schemas.openxmlformats.org/officeDocument/2006/relationships/themeOverride" Target="../theme/themeOverride2.xml"/><Relationship Id="rId6" Type="http://schemas.openxmlformats.org/officeDocument/2006/relationships/image" Target="../media/image15.wmf"/><Relationship Id="rId5" Type="http://schemas.openxmlformats.org/officeDocument/2006/relationships/oleObject" Target="../embeddings/oleObject1.bin"/><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7.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17.xml"/><Relationship Id="rId1" Type="http://schemas.openxmlformats.org/officeDocument/2006/relationships/themeOverride" Target="../theme/themeOverride4.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audio" Target="../media/audio5.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defRPr/>
            </a:pPr>
            <a:endParaRPr lang="tr-TR" smtClean="0"/>
          </a:p>
        </p:txBody>
      </p:sp>
      <p:sp>
        <p:nvSpPr>
          <p:cNvPr id="4099" name="Rectangle 3"/>
          <p:cNvSpPr>
            <a:spLocks noGrp="1" noChangeArrowheads="1"/>
          </p:cNvSpPr>
          <p:nvPr>
            <p:ph type="subTitle" idx="1"/>
          </p:nvPr>
        </p:nvSpPr>
        <p:spPr/>
        <p:txBody>
          <a:bodyPr/>
          <a:lstStyle/>
          <a:p>
            <a:pPr eaLnBrk="1" hangingPunct="1">
              <a:defRPr/>
            </a:pPr>
            <a:endParaRPr lang="tr-TR" smtClean="0"/>
          </a:p>
        </p:txBody>
      </p:sp>
      <p:pic>
        <p:nvPicPr>
          <p:cNvPr id="7172" name="Picture 4" descr="0Presentation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WordArt 6"/>
          <p:cNvSpPr>
            <a:spLocks noChangeArrowheads="1" noChangeShapeType="1" noTextEdit="1"/>
          </p:cNvSpPr>
          <p:nvPr/>
        </p:nvSpPr>
        <p:spPr bwMode="auto">
          <a:xfrm>
            <a:off x="2362200" y="2209800"/>
            <a:ext cx="4495800" cy="571500"/>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VERİMLİ DERS ÇALIŞMA TEKNİKLERİ</a:t>
            </a:r>
          </a:p>
        </p:txBody>
      </p:sp>
      <p:sp>
        <p:nvSpPr>
          <p:cNvPr id="7174" name="Text Box 7"/>
          <p:cNvSpPr txBox="1">
            <a:spLocks noChangeArrowheads="1"/>
          </p:cNvSpPr>
          <p:nvPr/>
        </p:nvSpPr>
        <p:spPr bwMode="auto">
          <a:xfrm>
            <a:off x="2362200" y="3886200"/>
            <a:ext cx="4648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lang="tr-TR" altLang="tr-TR" sz="1800" dirty="0" smtClean="0">
                <a:solidFill>
                  <a:schemeClr val="accent1"/>
                </a:solidFill>
              </a:rPr>
              <a:t>Murat YENİAYDIN</a:t>
            </a:r>
            <a:endParaRPr lang="tr-TR" altLang="tr-TR" sz="1800" dirty="0">
              <a:solidFill>
                <a:schemeClr val="accent1"/>
              </a:solidFill>
            </a:endParaRPr>
          </a:p>
          <a:p>
            <a:pPr algn="ctr" eaLnBrk="1" hangingPunct="1">
              <a:spcBef>
                <a:spcPct val="50000"/>
              </a:spcBef>
              <a:buClrTx/>
              <a:buSzTx/>
              <a:buFontTx/>
              <a:buNone/>
            </a:pPr>
            <a:r>
              <a:rPr lang="tr-TR" altLang="tr-TR" sz="1800" dirty="0" smtClean="0">
                <a:solidFill>
                  <a:schemeClr val="accent1"/>
                </a:solidFill>
              </a:rPr>
              <a:t>Müdür Yardımcısı</a:t>
            </a:r>
            <a:endParaRPr lang="en-US" altLang="tr-TR" sz="1800" dirty="0">
              <a:solidFill>
                <a:schemeClr val="accent1"/>
              </a:solidFill>
            </a:endParaRPr>
          </a:p>
        </p:txBody>
      </p:sp>
      <p:sp>
        <p:nvSpPr>
          <p:cNvPr id="7175" name="Text Box 8"/>
          <p:cNvSpPr txBox="1">
            <a:spLocks noChangeArrowheads="1"/>
          </p:cNvSpPr>
          <p:nvPr/>
        </p:nvSpPr>
        <p:spPr bwMode="auto">
          <a:xfrm>
            <a:off x="2057400" y="6248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endParaRPr lang="tr-TR" altLang="tr-TR" sz="1800"/>
          </a:p>
        </p:txBody>
      </p:sp>
      <p:pic>
        <p:nvPicPr>
          <p:cNvPr id="7176" name="Picture 10" descr="rehberlik%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688" y="2438400"/>
            <a:ext cx="1865312"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1" descr="rehberlik%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19494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tr-TR" sz="1400" smtClean="0"/>
              <a:t> </a:t>
            </a:r>
          </a:p>
        </p:txBody>
      </p:sp>
      <p:sp>
        <p:nvSpPr>
          <p:cNvPr id="16387"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B9BCCF-44DC-458A-B6C2-1965F3D6CF30}" type="slidenum">
              <a:rPr lang="en-US" altLang="tr-TR" sz="1400"/>
              <a:pPr>
                <a:spcBef>
                  <a:spcPct val="0"/>
                </a:spcBef>
                <a:buFontTx/>
                <a:buNone/>
              </a:pPr>
              <a:t>10</a:t>
            </a:fld>
            <a:endParaRPr lang="en-US" altLang="tr-TR" sz="1400"/>
          </a:p>
        </p:txBody>
      </p:sp>
      <p:sp>
        <p:nvSpPr>
          <p:cNvPr id="68610" name="Text Box 2" descr="Pembe dokulu kağıt"/>
          <p:cNvSpPr txBox="1">
            <a:spLocks noChangeArrowheads="1"/>
          </p:cNvSpPr>
          <p:nvPr/>
        </p:nvSpPr>
        <p:spPr bwMode="auto">
          <a:xfrm rot="1025224">
            <a:off x="323850" y="3068638"/>
            <a:ext cx="7483475" cy="2584450"/>
          </a:xfrm>
          <a:prstGeom prst="rect">
            <a:avLst/>
          </a:prstGeom>
          <a:blipFill dpi="0" rotWithShape="1">
            <a:blip r:embed="rId4"/>
            <a:srcRect/>
            <a:tile tx="0" ty="0" sx="100000" sy="100000" flip="none" algn="tl"/>
          </a:blipFill>
          <a:ln w="25400" cap="rnd">
            <a:solidFill>
              <a:srgbClr val="000080"/>
            </a:solidFill>
            <a:prstDash val="sysDot"/>
            <a:miter lim="800000"/>
            <a:headEnd/>
            <a:tailEnd/>
          </a:ln>
        </p:spPr>
        <p:txBody>
          <a:bodyPr>
            <a:spAutoFit/>
          </a:bodyPr>
          <a:lstStyle/>
          <a:p>
            <a:pPr algn="ctr" eaLnBrk="1" hangingPunct="1">
              <a:defRPr/>
            </a:pPr>
            <a:endParaRPr lang="tr-TR" sz="5400" b="1">
              <a:solidFill>
                <a:srgbClr val="FF0000"/>
              </a:solidFill>
              <a:effectLst>
                <a:outerShdw blurRad="38100" dist="38100" dir="2700000" algn="tl">
                  <a:srgbClr val="000000"/>
                </a:outerShdw>
              </a:effectLst>
              <a:latin typeface="Times New Roman" pitchFamily="18" charset="0"/>
            </a:endParaRPr>
          </a:p>
          <a:p>
            <a:pPr algn="ctr" eaLnBrk="1" hangingPunct="1">
              <a:defRPr/>
            </a:pPr>
            <a:r>
              <a:rPr lang="tr-TR" sz="5400" b="1">
                <a:solidFill>
                  <a:schemeClr val="bg2"/>
                </a:solidFill>
                <a:effectLst>
                  <a:outerShdw blurRad="38100" dist="38100" dir="2700000" algn="tl">
                    <a:srgbClr val="000000"/>
                  </a:outerShdw>
                </a:effectLst>
                <a:latin typeface="Times New Roman" pitchFamily="18" charset="0"/>
              </a:rPr>
              <a:t>Düzenli çalışmayan </a:t>
            </a:r>
          </a:p>
          <a:p>
            <a:pPr algn="ctr" eaLnBrk="1" hangingPunct="1">
              <a:defRPr/>
            </a:pPr>
            <a:r>
              <a:rPr lang="tr-TR" sz="5400" b="1">
                <a:solidFill>
                  <a:schemeClr val="bg2"/>
                </a:solidFill>
                <a:effectLst>
                  <a:outerShdw blurRad="38100" dist="38100" dir="2700000" algn="tl">
                    <a:srgbClr val="000000"/>
                  </a:outerShdw>
                </a:effectLst>
                <a:latin typeface="Times New Roman" pitchFamily="18" charset="0"/>
              </a:rPr>
              <a:t>daha çok çalışır !</a:t>
            </a:r>
          </a:p>
        </p:txBody>
      </p:sp>
      <p:pic>
        <p:nvPicPr>
          <p:cNvPr id="16389" name="Picture 3" descr="j00791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066800"/>
            <a:ext cx="24669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WordArt 4"/>
          <p:cNvSpPr>
            <a:spLocks noChangeArrowheads="1" noChangeShapeType="1" noTextEdit="1"/>
          </p:cNvSpPr>
          <p:nvPr/>
        </p:nvSpPr>
        <p:spPr bwMode="auto">
          <a:xfrm>
            <a:off x="1042988" y="692150"/>
            <a:ext cx="4752975" cy="1727200"/>
          </a:xfrm>
          <a:prstGeom prst="rect">
            <a:avLst/>
          </a:prstGeom>
        </p:spPr>
        <p:txBody>
          <a:bodyPr wrap="none" fromWordArt="1">
            <a:prstTxWarp prst="textTriangleInverted">
              <a:avLst>
                <a:gd name="adj" fmla="val 46324"/>
              </a:avLst>
            </a:prstTxWarp>
          </a:bodyPr>
          <a:lstStyle/>
          <a:p>
            <a:pPr algn="ctr"/>
            <a:r>
              <a:rPr lang="tr-TR" sz="4400" b="1" kern="10" normalizeH="1">
                <a:ln w="9525">
                  <a:solidFill>
                    <a:srgbClr val="000000"/>
                  </a:solidFill>
                  <a:round/>
                  <a:headEnd/>
                  <a:tailEnd/>
                </a:ln>
                <a:solidFill>
                  <a:srgbClr val="808000"/>
                </a:solidFill>
                <a:latin typeface="Eras Medium ITC" panose="020B0602030504020804" pitchFamily="34" charset="0"/>
              </a:rPr>
              <a:t>UNUTMA!!!</a:t>
            </a:r>
          </a:p>
        </p:txBody>
      </p:sp>
    </p:spTree>
  </p:cSld>
  <p:clrMapOvr>
    <a:overrideClrMapping bg1="lt1" tx1="dk1" bg2="lt2" tx2="dk2" accent1="accent1" accent2="accent2" accent3="accent3" accent4="accent4" accent5="accent5" accent6="accent6" hlink="hlink" folHlink="folHlink"/>
  </p:clrMapOvr>
  <p:transition spd="slow">
    <p:cover dir="u"/>
    <p:sndAc>
      <p:stSnd loop="1">
        <p:snd r:embed="rId3" name="bomb.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500" fill="hold"/>
                                        <p:tgtEl>
                                          <p:spTgt spid="68610"/>
                                        </p:tgtEl>
                                        <p:attrNameLst>
                                          <p:attrName>ppt_w</p:attrName>
                                        </p:attrNameLst>
                                      </p:cBhvr>
                                      <p:tavLst>
                                        <p:tav tm="0">
                                          <p:val>
                                            <p:fltVal val="0"/>
                                          </p:val>
                                        </p:tav>
                                        <p:tav tm="100000">
                                          <p:val>
                                            <p:strVal val="#ppt_w"/>
                                          </p:val>
                                        </p:tav>
                                      </p:tavLst>
                                    </p:anim>
                                    <p:anim calcmode="lin" valueType="num">
                                      <p:cBhvr>
                                        <p:cTn id="8" dur="500" fill="hold"/>
                                        <p:tgtEl>
                                          <p:spTgt spid="686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5 Altbilgi Yer Tutucusu"/>
          <p:cNvSpPr>
            <a:spLocks noGrp="1"/>
          </p:cNvSpPr>
          <p:nvPr>
            <p:ph type="ftr" sz="quarter" idx="11"/>
          </p:nvPr>
        </p:nvSpPr>
        <p:spPr/>
        <p:txBody>
          <a:bodyPr/>
          <a:lstStyle/>
          <a:p>
            <a:pPr>
              <a:defRPr/>
            </a:pPr>
            <a:r>
              <a:rPr lang="en-US"/>
              <a:t> </a:t>
            </a:r>
          </a:p>
        </p:txBody>
      </p:sp>
      <p:sp>
        <p:nvSpPr>
          <p:cNvPr id="24" name="6 Slayt Numarası Yer Tutucusu"/>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0F9F7B59-C54E-4930-A8B0-6BE60CDDFFCB}" type="slidenum">
              <a:rPr lang="en-US" altLang="tr-TR" sz="1000" smtClean="0"/>
              <a:pPr eaLnBrk="1" hangingPunct="1">
                <a:defRPr/>
              </a:pPr>
              <a:t>11</a:t>
            </a:fld>
            <a:endParaRPr lang="en-US" altLang="tr-TR" sz="1000" smtClean="0"/>
          </a:p>
        </p:txBody>
      </p:sp>
      <p:sp>
        <p:nvSpPr>
          <p:cNvPr id="20482" name="Rectangle 2"/>
          <p:cNvSpPr>
            <a:spLocks noGrp="1" noChangeArrowheads="1"/>
          </p:cNvSpPr>
          <p:nvPr>
            <p:ph type="title"/>
          </p:nvPr>
        </p:nvSpPr>
        <p:spPr/>
        <p:txBody>
          <a:bodyPr/>
          <a:lstStyle/>
          <a:p>
            <a:pPr eaLnBrk="1" hangingPunct="1">
              <a:defRPr/>
            </a:pPr>
            <a:r>
              <a:rPr lang="tr-TR" sz="4400" smtClean="0">
                <a:effectLst>
                  <a:outerShdw blurRad="38100" dist="38100" dir="2700000" algn="tl">
                    <a:srgbClr val="000000"/>
                  </a:outerShdw>
                </a:effectLst>
                <a:latin typeface="Times New Roman" pitchFamily="18" charset="0"/>
              </a:rPr>
              <a:t>VERİMLİ DERS ÇALIŞMA YOLLARI NELERDİR?</a:t>
            </a:r>
          </a:p>
        </p:txBody>
      </p:sp>
      <p:pic>
        <p:nvPicPr>
          <p:cNvPr id="17413" name="Picture 3" descr="BD05380_"/>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438400" y="2362200"/>
            <a:ext cx="5715000" cy="2959100"/>
          </a:xfr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tr-TR" altLang="tr-TR" smtClean="0">
              <a:effectLst/>
            </a:endParaRPr>
          </a:p>
        </p:txBody>
      </p:sp>
      <p:sp>
        <p:nvSpPr>
          <p:cNvPr id="184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algn="ctr">
              <a:buFont typeface="Wingdings" panose="05000000000000000000" pitchFamily="2" charset="2"/>
              <a:buNone/>
            </a:pPr>
            <a:r>
              <a:rPr lang="tr-TR" altLang="tr-TR" sz="7200" b="1" i="1" smtClean="0">
                <a:solidFill>
                  <a:srgbClr val="660066"/>
                </a:solidFill>
                <a:effectLst/>
              </a:rPr>
              <a:t>1.AMAÇ BELİRLEME</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2" descr="fit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2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3" descr="Pembe dokulu kağıt"/>
          <p:cNvSpPr>
            <a:spLocks noGrp="1" noChangeArrowheads="1"/>
          </p:cNvSpPr>
          <p:nvPr>
            <p:ph type="body" idx="1"/>
          </p:nvPr>
        </p:nvSpPr>
        <p:spPr>
          <a:xfrm>
            <a:off x="5029200" y="2057400"/>
            <a:ext cx="4114800" cy="4800600"/>
          </a:xfrm>
          <a:blipFill dpi="0" rotWithShape="1">
            <a:blip r:embed="rId4"/>
            <a:srcRect/>
            <a:tile tx="0" ty="0" sx="100000" sy="100000" flip="none" algn="tl"/>
          </a:blipFill>
        </p:spPr>
        <p:txBody>
          <a:bodyPr/>
          <a:lstStyle/>
          <a:p>
            <a:pPr>
              <a:lnSpc>
                <a:spcPct val="80000"/>
              </a:lnSpc>
              <a:buFont typeface="Wingdings" panose="05000000000000000000" pitchFamily="2" charset="2"/>
              <a:buNone/>
            </a:pPr>
            <a:endParaRPr lang="tr-TR" altLang="tr-TR" sz="3000" b="1" smtClean="0">
              <a:effectLst/>
              <a:latin typeface="Comic Sans MS" panose="030F0702030302020204" pitchFamily="66" charset="0"/>
            </a:endParaRPr>
          </a:p>
          <a:p>
            <a:pPr algn="ctr">
              <a:lnSpc>
                <a:spcPct val="80000"/>
              </a:lnSpc>
              <a:buFont typeface="Wingdings" panose="05000000000000000000" pitchFamily="2" charset="2"/>
              <a:buNone/>
            </a:pPr>
            <a:r>
              <a:rPr lang="tr-TR" altLang="tr-TR" sz="3000" b="1" smtClean="0">
                <a:effectLst/>
                <a:latin typeface="Comic Sans MS" panose="030F0702030302020204" pitchFamily="66" charset="0"/>
              </a:rPr>
              <a:t>HER ÇALIŞMAMIZIN BİR AMACI OLMALIDIR…</a:t>
            </a:r>
          </a:p>
          <a:p>
            <a:pPr algn="ctr">
              <a:lnSpc>
                <a:spcPct val="80000"/>
              </a:lnSpc>
              <a:buFont typeface="Wingdings" panose="05000000000000000000" pitchFamily="2" charset="2"/>
              <a:buNone/>
            </a:pPr>
            <a:endParaRPr lang="tr-TR" altLang="tr-TR" sz="3000" b="1" smtClean="0">
              <a:effectLst/>
              <a:latin typeface="Comic Sans MS" panose="030F0702030302020204" pitchFamily="66" charset="0"/>
            </a:endParaRPr>
          </a:p>
          <a:p>
            <a:pPr algn="ctr">
              <a:lnSpc>
                <a:spcPct val="80000"/>
              </a:lnSpc>
              <a:buFont typeface="Wingdings" panose="05000000000000000000" pitchFamily="2" charset="2"/>
              <a:buNone/>
            </a:pPr>
            <a:r>
              <a:rPr lang="tr-TR" altLang="tr-TR" sz="3000" b="1" smtClean="0">
                <a:effectLst/>
                <a:latin typeface="Comic Sans MS" panose="030F0702030302020204" pitchFamily="66" charset="0"/>
              </a:rPr>
              <a:t>YAKIN AMAÇ</a:t>
            </a:r>
          </a:p>
          <a:p>
            <a:pPr algn="ctr">
              <a:lnSpc>
                <a:spcPct val="80000"/>
              </a:lnSpc>
              <a:buFont typeface="Wingdings" panose="05000000000000000000" pitchFamily="2" charset="2"/>
              <a:buNone/>
            </a:pPr>
            <a:endParaRPr lang="tr-TR" altLang="tr-TR" sz="3000" b="1" smtClean="0">
              <a:effectLst/>
              <a:latin typeface="Comic Sans MS" panose="030F0702030302020204" pitchFamily="66" charset="0"/>
            </a:endParaRPr>
          </a:p>
          <a:p>
            <a:pPr algn="ctr">
              <a:lnSpc>
                <a:spcPct val="80000"/>
              </a:lnSpc>
              <a:buFont typeface="Wingdings" panose="05000000000000000000" pitchFamily="2" charset="2"/>
              <a:buNone/>
            </a:pPr>
            <a:endParaRPr lang="tr-TR" altLang="tr-TR" sz="3000" b="1" smtClean="0">
              <a:effectLst/>
              <a:latin typeface="Comic Sans MS" panose="030F0702030302020204" pitchFamily="66" charset="0"/>
            </a:endParaRPr>
          </a:p>
          <a:p>
            <a:pPr algn="ctr">
              <a:lnSpc>
                <a:spcPct val="80000"/>
              </a:lnSpc>
              <a:buFont typeface="Wingdings" panose="05000000000000000000" pitchFamily="2" charset="2"/>
              <a:buNone/>
            </a:pPr>
            <a:r>
              <a:rPr lang="tr-TR" altLang="tr-TR" sz="3000" b="1" smtClean="0">
                <a:effectLst/>
                <a:latin typeface="Comic Sans MS" panose="030F0702030302020204" pitchFamily="66" charset="0"/>
              </a:rPr>
              <a:t>UZAK AMAÇ</a:t>
            </a:r>
          </a:p>
        </p:txBody>
      </p:sp>
      <p:sp>
        <p:nvSpPr>
          <p:cNvPr id="98308" name="Rectangle 4" descr="Pembe dokulu kağıt"/>
          <p:cNvSpPr>
            <a:spLocks noGrp="1" noChangeArrowheads="1"/>
          </p:cNvSpPr>
          <p:nvPr>
            <p:ph type="title"/>
          </p:nvPr>
        </p:nvSpPr>
        <p:spPr>
          <a:xfrm>
            <a:off x="4953000" y="0"/>
            <a:ext cx="4191000" cy="1981200"/>
          </a:xfrm>
          <a:blipFill dpi="0" rotWithShape="1">
            <a:blip r:embed="rId4"/>
            <a:srcRect/>
            <a:tile tx="0" ty="0" sx="100000" sy="100000" flip="none" algn="tl"/>
          </a:blipFill>
        </p:spPr>
        <p:txBody>
          <a:bodyPr/>
          <a:lstStyle/>
          <a:p>
            <a:pPr algn="ctr"/>
            <a:r>
              <a:rPr lang="tr-TR" altLang="tr-TR" sz="3200" smtClean="0">
                <a:effectLst/>
                <a:latin typeface="Comic Sans MS" panose="030F0702030302020204" pitchFamily="66" charset="0"/>
              </a:rPr>
              <a:t>AMA</a:t>
            </a:r>
            <a:r>
              <a:rPr lang="tr-TR" altLang="tr-TR" sz="3200" smtClean="0">
                <a:effectLst/>
              </a:rPr>
              <a:t>Ç</a:t>
            </a:r>
            <a:r>
              <a:rPr lang="tr-TR" altLang="tr-TR" sz="3200" smtClean="0">
                <a:effectLst/>
                <a:latin typeface="Comic Sans MS" panose="030F0702030302020204" pitchFamily="66" charset="0"/>
              </a:rPr>
              <a:t>LARIN VE </a:t>
            </a:r>
            <a:r>
              <a:rPr lang="tr-TR" altLang="tr-TR" sz="3200" smtClean="0">
                <a:effectLst/>
              </a:rPr>
              <a:t>Ö</a:t>
            </a:r>
            <a:r>
              <a:rPr lang="tr-TR" altLang="tr-TR" sz="3200" smtClean="0">
                <a:effectLst/>
                <a:latin typeface="Comic Sans MS" panose="030F0702030302020204" pitchFamily="66" charset="0"/>
              </a:rPr>
              <a:t>NCELİKLERİN BELİRLENMESİ</a:t>
            </a:r>
            <a:endParaRPr lang="tr-TR" altLang="tr-TR" sz="3200" smtClean="0">
              <a:effectLst/>
            </a:endParaRPr>
          </a:p>
        </p:txBody>
      </p:sp>
      <p:sp>
        <p:nvSpPr>
          <p:cNvPr id="19461" name="Text Box 5"/>
          <p:cNvSpPr txBox="1">
            <a:spLocks noChangeArrowheads="1"/>
          </p:cNvSpPr>
          <p:nvPr/>
        </p:nvSpPr>
        <p:spPr bwMode="auto">
          <a:xfrm>
            <a:off x="0" y="0"/>
            <a:ext cx="5029200" cy="2076450"/>
          </a:xfrm>
          <a:prstGeom prst="rect">
            <a:avLst/>
          </a:prstGeom>
          <a:solidFill>
            <a:srgbClr val="99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tr-TR" altLang="tr-TR" sz="2600" b="1">
                <a:solidFill>
                  <a:srgbClr val="C0C0C0"/>
                </a:solidFill>
                <a:latin typeface="Comic Sans MS" panose="030F0702030302020204" pitchFamily="66" charset="0"/>
              </a:rPr>
              <a:t>Benim Uzun Vadede Amacım Veteriner Olup Sana Yaşlılığında Bakmak Kısa Vadeli Amacım İse Bunu Sana Anlatmak</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fade">
                                      <p:cBhvr>
                                        <p:cTn id="7" dur="1000"/>
                                        <p:tgtEl>
                                          <p:spTgt spid="98308"/>
                                        </p:tgtEl>
                                      </p:cBhvr>
                                    </p:animEffect>
                                    <p:anim calcmode="lin" valueType="num">
                                      <p:cBhvr>
                                        <p:cTn id="8" dur="1000" fill="hold"/>
                                        <p:tgtEl>
                                          <p:spTgt spid="98308"/>
                                        </p:tgtEl>
                                        <p:attrNameLst>
                                          <p:attrName>ppt_x</p:attrName>
                                        </p:attrNameLst>
                                      </p:cBhvr>
                                      <p:tavLst>
                                        <p:tav tm="0">
                                          <p:val>
                                            <p:strVal val="#ppt_x"/>
                                          </p:val>
                                        </p:tav>
                                        <p:tav tm="100000">
                                          <p:val>
                                            <p:strVal val="#ppt_x"/>
                                          </p:val>
                                        </p:tav>
                                      </p:tavLst>
                                    </p:anim>
                                    <p:anim calcmode="lin" valueType="num">
                                      <p:cBhvr>
                                        <p:cTn id="9" dur="898" decel="100000" fill="hold"/>
                                        <p:tgtEl>
                                          <p:spTgt spid="9830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9830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8307">
                                            <p:bg/>
                                          </p:spTgt>
                                        </p:tgtEl>
                                        <p:attrNameLst>
                                          <p:attrName>style.visibility</p:attrName>
                                        </p:attrNameLst>
                                      </p:cBhvr>
                                      <p:to>
                                        <p:strVal val="visible"/>
                                      </p:to>
                                    </p:set>
                                    <p:animEffect transition="in" filter="fade">
                                      <p:cBhvr>
                                        <p:cTn id="15" dur="1000"/>
                                        <p:tgtEl>
                                          <p:spTgt spid="98307">
                                            <p:bg/>
                                          </p:spTgt>
                                        </p:tgtEl>
                                      </p:cBhvr>
                                    </p:animEffect>
                                    <p:anim calcmode="lin" valueType="num">
                                      <p:cBhvr>
                                        <p:cTn id="16" dur="1000" fill="hold"/>
                                        <p:tgtEl>
                                          <p:spTgt spid="98307">
                                            <p:bg/>
                                          </p:spTgt>
                                        </p:tgtEl>
                                        <p:attrNameLst>
                                          <p:attrName>ppt_x</p:attrName>
                                        </p:attrNameLst>
                                      </p:cBhvr>
                                      <p:tavLst>
                                        <p:tav tm="0">
                                          <p:val>
                                            <p:strVal val="#ppt_x"/>
                                          </p:val>
                                        </p:tav>
                                        <p:tav tm="100000">
                                          <p:val>
                                            <p:strVal val="#ppt_x"/>
                                          </p:val>
                                        </p:tav>
                                      </p:tavLst>
                                    </p:anim>
                                    <p:anim calcmode="lin" valueType="num">
                                      <p:cBhvr>
                                        <p:cTn id="17" dur="898" decel="100000" fill="hold"/>
                                        <p:tgtEl>
                                          <p:spTgt spid="98307">
                                            <p:bg/>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98307">
                                            <p:bg/>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nimBg="1"/>
      <p:bldP spid="9830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descr="Parşömen"/>
          <p:cNvSpPr>
            <a:spLocks noGrp="1" noChangeArrowheads="1"/>
          </p:cNvSpPr>
          <p:nvPr>
            <p:ph type="body" sz="half" idx="2"/>
          </p:nvPr>
        </p:nvSpPr>
        <p:spPr>
          <a:xfrm>
            <a:off x="0" y="0"/>
            <a:ext cx="9144000" cy="6858000"/>
          </a:xfrm>
          <a:blipFill dpi="0" rotWithShape="1">
            <a:blip r:embed="rId2"/>
            <a:srcRect/>
            <a:tile tx="0" ty="0" sx="100000" sy="100000" flip="none" algn="tl"/>
          </a:blipFill>
        </p:spPr>
        <p:txBody>
          <a:bodyPr/>
          <a:lstStyle/>
          <a:p>
            <a:pPr algn="just">
              <a:buFontTx/>
              <a:buNone/>
            </a:pPr>
            <a:r>
              <a:rPr lang="tr-TR" altLang="tr-TR" sz="3000" b="1" smtClean="0">
                <a:solidFill>
                  <a:srgbClr val="990099"/>
                </a:solidFill>
              </a:rPr>
              <a:t>Şimdi basit bir yöntemle bu öncelikleri nasıl belirleyebiliriz bir bakalım.</a:t>
            </a:r>
          </a:p>
          <a:p>
            <a:pPr algn="ctr"/>
            <a:r>
              <a:rPr lang="tr-TR" altLang="tr-TR" sz="3000" b="1" smtClean="0">
                <a:solidFill>
                  <a:srgbClr val="080808"/>
                </a:solidFill>
              </a:rPr>
              <a:t>Üç tane küçük liste düzenleyeceğiz.</a:t>
            </a:r>
          </a:p>
          <a:p>
            <a:pPr algn="ctr"/>
            <a:endParaRPr lang="tr-TR" altLang="tr-TR" sz="3000" b="1" smtClean="0">
              <a:solidFill>
                <a:srgbClr val="080808"/>
              </a:solidFill>
            </a:endParaRPr>
          </a:p>
          <a:p>
            <a:pPr algn="ctr"/>
            <a:r>
              <a:rPr lang="tr-TR" altLang="tr-TR" sz="3000" b="1" smtClean="0">
                <a:solidFill>
                  <a:srgbClr val="080808"/>
                </a:solidFill>
              </a:rPr>
              <a:t>10 YIL SONRASI</a:t>
            </a:r>
          </a:p>
          <a:p>
            <a:pPr algn="ctr"/>
            <a:r>
              <a:rPr lang="tr-TR" altLang="tr-TR" sz="3000" b="1" smtClean="0">
                <a:solidFill>
                  <a:srgbClr val="080808"/>
                </a:solidFill>
              </a:rPr>
              <a:t>1 YIL SONRASI</a:t>
            </a:r>
          </a:p>
          <a:p>
            <a:pPr algn="ctr"/>
            <a:r>
              <a:rPr lang="tr-TR" altLang="tr-TR" sz="3000" b="1" smtClean="0">
                <a:solidFill>
                  <a:srgbClr val="080808"/>
                </a:solidFill>
              </a:rPr>
              <a:t>1 AY SONRASI</a:t>
            </a:r>
          </a:p>
          <a:p>
            <a:pPr algn="ctr"/>
            <a:endParaRPr lang="tr-TR" altLang="tr-TR" sz="3000" b="1" smtClean="0">
              <a:solidFill>
                <a:srgbClr val="080808"/>
              </a:solidFill>
            </a:endParaRPr>
          </a:p>
          <a:p>
            <a:pPr algn="ctr"/>
            <a:r>
              <a:rPr lang="tr-TR" altLang="tr-TR" sz="3000" b="1" smtClean="0">
                <a:solidFill>
                  <a:srgbClr val="080808"/>
                </a:solidFill>
              </a:rPr>
              <a:t>NEREDE </a:t>
            </a:r>
          </a:p>
          <a:p>
            <a:pPr algn="ctr"/>
            <a:r>
              <a:rPr lang="tr-TR" altLang="tr-TR" sz="3000" b="1" smtClean="0">
                <a:solidFill>
                  <a:srgbClr val="080808"/>
                </a:solidFill>
              </a:rPr>
              <a:t>NE YAPIYOR OLACAKSIN?</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0354">
                                            <p:bg/>
                                          </p:spTgt>
                                        </p:tgtEl>
                                        <p:attrNameLst>
                                          <p:attrName>style.visibility</p:attrName>
                                        </p:attrNameLst>
                                      </p:cBhvr>
                                      <p:to>
                                        <p:strVal val="visible"/>
                                      </p:to>
                                    </p:set>
                                    <p:anim calcmode="lin" valueType="num">
                                      <p:cBhvr>
                                        <p:cTn id="7" dur="500" fill="hold"/>
                                        <p:tgtEl>
                                          <p:spTgt spid="100354">
                                            <p:bg/>
                                          </p:spTgt>
                                        </p:tgtEl>
                                        <p:attrNameLst>
                                          <p:attrName>ppt_w</p:attrName>
                                        </p:attrNameLst>
                                      </p:cBhvr>
                                      <p:tavLst>
                                        <p:tav tm="0">
                                          <p:val>
                                            <p:fltVal val="0"/>
                                          </p:val>
                                        </p:tav>
                                        <p:tav tm="100000">
                                          <p:val>
                                            <p:strVal val="#ppt_w"/>
                                          </p:val>
                                        </p:tav>
                                      </p:tavLst>
                                    </p:anim>
                                    <p:anim calcmode="lin" valueType="num">
                                      <p:cBhvr>
                                        <p:cTn id="8" dur="500" fill="hold"/>
                                        <p:tgtEl>
                                          <p:spTgt spid="100354">
                                            <p:bg/>
                                          </p:spTgt>
                                        </p:tgtEl>
                                        <p:attrNameLst>
                                          <p:attrName>ppt_h</p:attrName>
                                        </p:attrNameLst>
                                      </p:cBhvr>
                                      <p:tavLst>
                                        <p:tav tm="0">
                                          <p:val>
                                            <p:fltVal val="0"/>
                                          </p:val>
                                        </p:tav>
                                        <p:tav tm="100000">
                                          <p:val>
                                            <p:strVal val="#ppt_h"/>
                                          </p:val>
                                        </p:tav>
                                      </p:tavLst>
                                    </p:anim>
                                    <p:animEffect transition="in" filter="fade">
                                      <p:cBhvr>
                                        <p:cTn id="9" dur="500"/>
                                        <p:tgtEl>
                                          <p:spTgt spid="100354">
                                            <p:bg/>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0354">
                                            <p:txEl>
                                              <p:pRg st="0" end="0"/>
                                            </p:txEl>
                                          </p:spTgt>
                                        </p:tgtEl>
                                        <p:attrNameLst>
                                          <p:attrName>style.visibility</p:attrName>
                                        </p:attrNameLst>
                                      </p:cBhvr>
                                      <p:to>
                                        <p:strVal val="visible"/>
                                      </p:to>
                                    </p:set>
                                    <p:anim calcmode="lin" valueType="num">
                                      <p:cBhvr>
                                        <p:cTn id="14" dur="500" fill="hold"/>
                                        <p:tgtEl>
                                          <p:spTgt spid="10035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035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0035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0354">
                                            <p:txEl>
                                              <p:pRg st="1" end="1"/>
                                            </p:txEl>
                                          </p:spTgt>
                                        </p:tgtEl>
                                        <p:attrNameLst>
                                          <p:attrName>style.visibility</p:attrName>
                                        </p:attrNameLst>
                                      </p:cBhvr>
                                      <p:to>
                                        <p:strVal val="visible"/>
                                      </p:to>
                                    </p:set>
                                    <p:anim calcmode="lin" valueType="num">
                                      <p:cBhvr>
                                        <p:cTn id="21" dur="500" fill="hold"/>
                                        <p:tgtEl>
                                          <p:spTgt spid="10035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035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00354">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0354">
                                            <p:txEl>
                                              <p:pRg st="3" end="3"/>
                                            </p:txEl>
                                          </p:spTgt>
                                        </p:tgtEl>
                                        <p:attrNameLst>
                                          <p:attrName>style.visibility</p:attrName>
                                        </p:attrNameLst>
                                      </p:cBhvr>
                                      <p:to>
                                        <p:strVal val="visible"/>
                                      </p:to>
                                    </p:set>
                                    <p:anim calcmode="lin" valueType="num">
                                      <p:cBhvr>
                                        <p:cTn id="28" dur="500" fill="hold"/>
                                        <p:tgtEl>
                                          <p:spTgt spid="10035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0035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00354">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00354">
                                            <p:txEl>
                                              <p:pRg st="4" end="4"/>
                                            </p:txEl>
                                          </p:spTgt>
                                        </p:tgtEl>
                                        <p:attrNameLst>
                                          <p:attrName>style.visibility</p:attrName>
                                        </p:attrNameLst>
                                      </p:cBhvr>
                                      <p:to>
                                        <p:strVal val="visible"/>
                                      </p:to>
                                    </p:set>
                                    <p:anim calcmode="lin" valueType="num">
                                      <p:cBhvr>
                                        <p:cTn id="35" dur="500" fill="hold"/>
                                        <p:tgtEl>
                                          <p:spTgt spid="10035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0035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00354">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00354">
                                            <p:txEl>
                                              <p:pRg st="5" end="5"/>
                                            </p:txEl>
                                          </p:spTgt>
                                        </p:tgtEl>
                                        <p:attrNameLst>
                                          <p:attrName>style.visibility</p:attrName>
                                        </p:attrNameLst>
                                      </p:cBhvr>
                                      <p:to>
                                        <p:strVal val="visible"/>
                                      </p:to>
                                    </p:set>
                                    <p:anim calcmode="lin" valueType="num">
                                      <p:cBhvr>
                                        <p:cTn id="42" dur="500" fill="hold"/>
                                        <p:tgtEl>
                                          <p:spTgt spid="10035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0035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00354">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00354">
                                            <p:txEl>
                                              <p:pRg st="7" end="7"/>
                                            </p:txEl>
                                          </p:spTgt>
                                        </p:tgtEl>
                                        <p:attrNameLst>
                                          <p:attrName>style.visibility</p:attrName>
                                        </p:attrNameLst>
                                      </p:cBhvr>
                                      <p:to>
                                        <p:strVal val="visible"/>
                                      </p:to>
                                    </p:set>
                                    <p:anim calcmode="lin" valueType="num">
                                      <p:cBhvr>
                                        <p:cTn id="49" dur="500" fill="hold"/>
                                        <p:tgtEl>
                                          <p:spTgt spid="10035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10035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100354">
                                            <p:txEl>
                                              <p:pRg st="7" end="7"/>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00354">
                                            <p:txEl>
                                              <p:pRg st="8" end="8"/>
                                            </p:txEl>
                                          </p:spTgt>
                                        </p:tgtEl>
                                        <p:attrNameLst>
                                          <p:attrName>style.visibility</p:attrName>
                                        </p:attrNameLst>
                                      </p:cBhvr>
                                      <p:to>
                                        <p:strVal val="visible"/>
                                      </p:to>
                                    </p:set>
                                    <p:anim calcmode="lin" valueType="num">
                                      <p:cBhvr>
                                        <p:cTn id="56" dur="500" fill="hold"/>
                                        <p:tgtEl>
                                          <p:spTgt spid="10035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10035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1003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descr="Parşömen"/>
          <p:cNvSpPr>
            <a:spLocks noGrp="1" noChangeArrowheads="1"/>
          </p:cNvSpPr>
          <p:nvPr>
            <p:ph type="title"/>
          </p:nvPr>
        </p:nvSpPr>
        <p:spPr>
          <a:xfrm>
            <a:off x="4648200" y="0"/>
            <a:ext cx="4495800" cy="1981200"/>
          </a:xfrm>
          <a:blipFill dpi="0" rotWithShape="1">
            <a:blip r:embed="rId2"/>
            <a:srcRect/>
            <a:tile tx="0" ty="0" sx="100000" sy="100000" flip="none" algn="tl"/>
          </a:blipFill>
        </p:spPr>
        <p:txBody>
          <a:bodyPr/>
          <a:lstStyle/>
          <a:p>
            <a:endParaRPr lang="tr-TR" altLang="tr-TR" smtClean="0"/>
          </a:p>
        </p:txBody>
      </p:sp>
      <p:sp>
        <p:nvSpPr>
          <p:cNvPr id="101379" name="Rectangle 3" descr="Parşömen"/>
          <p:cNvSpPr>
            <a:spLocks noGrp="1" noChangeArrowheads="1"/>
          </p:cNvSpPr>
          <p:nvPr>
            <p:ph type="body" sz="half" idx="1"/>
          </p:nvPr>
        </p:nvSpPr>
        <p:spPr>
          <a:xfrm>
            <a:off x="4648200" y="0"/>
            <a:ext cx="4495800" cy="6858000"/>
          </a:xfrm>
          <a:blipFill dpi="0" rotWithShape="1">
            <a:blip r:embed="rId2"/>
            <a:srcRect/>
            <a:tile tx="0" ty="0" sx="100000" sy="100000" flip="none" algn="tl"/>
          </a:blipFill>
        </p:spPr>
        <p:txBody>
          <a:bodyPr/>
          <a:lstStyle/>
          <a:p>
            <a:pPr>
              <a:lnSpc>
                <a:spcPct val="90000"/>
              </a:lnSpc>
            </a:pPr>
            <a:r>
              <a:rPr lang="tr-TR" altLang="tr-TR" sz="2900" b="1" smtClean="0">
                <a:solidFill>
                  <a:srgbClr val="080808"/>
                </a:solidFill>
              </a:rPr>
              <a:t>Her listedeki en üst iki maddeyi birleştirin. Bunlar,üzerinde çalışmaya başlayacağınız amaçlardır.</a:t>
            </a:r>
          </a:p>
          <a:p>
            <a:pPr>
              <a:lnSpc>
                <a:spcPct val="90000"/>
              </a:lnSpc>
            </a:pPr>
            <a:r>
              <a:rPr lang="tr-TR" altLang="tr-TR" sz="2900" b="1" smtClean="0">
                <a:solidFill>
                  <a:srgbClr val="080808"/>
                </a:solidFill>
              </a:rPr>
              <a:t>Bu listeyi çalıştığınız yere asın. En üstteki maddeyi bir kartona yazarak tam karşınıza yerleştirin.</a:t>
            </a:r>
          </a:p>
          <a:p>
            <a:pPr>
              <a:lnSpc>
                <a:spcPct val="90000"/>
              </a:lnSpc>
            </a:pPr>
            <a:r>
              <a:rPr lang="tr-TR" altLang="tr-TR" sz="2900" b="1" smtClean="0">
                <a:solidFill>
                  <a:srgbClr val="080808"/>
                </a:solidFill>
              </a:rPr>
              <a:t>Haftalık programınıza amaç plan cetvelindeki maddelerden mutlaka koyun.  </a:t>
            </a:r>
          </a:p>
        </p:txBody>
      </p:sp>
      <p:pic>
        <p:nvPicPr>
          <p:cNvPr id="22532" name="Picture 4" descr="g1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 Box 5" descr="Mavi dokulu kağıt"/>
          <p:cNvSpPr txBox="1">
            <a:spLocks noChangeArrowheads="1"/>
          </p:cNvSpPr>
          <p:nvPr/>
        </p:nvSpPr>
        <p:spPr bwMode="auto">
          <a:xfrm>
            <a:off x="0" y="6035675"/>
            <a:ext cx="4724400" cy="822325"/>
          </a:xfrm>
          <a:prstGeom prst="rect">
            <a:avLst/>
          </a:prstGeom>
          <a:blipFill dpi="0" rotWithShape="1">
            <a:blip r:embed="rId4"/>
            <a:srcRect/>
            <a:tile tx="0" ty="0" sx="100000" sy="100000" flip="none" algn="tl"/>
          </a:blipFill>
          <a:ln w="9525">
            <a:noFill/>
            <a:miter lim="800000"/>
            <a:headEnd/>
            <a:tailEnd/>
          </a:ln>
          <a:effectLst/>
        </p:spPr>
        <p:txBody>
          <a:bodyPr>
            <a:spAutoFit/>
          </a:bodyPr>
          <a:lstStyle/>
          <a:p>
            <a:pPr eaLnBrk="1" hangingPunct="1">
              <a:spcBef>
                <a:spcPct val="50000"/>
              </a:spcBef>
              <a:defRPr/>
            </a:pPr>
            <a:r>
              <a:rPr lang="tr-TR" sz="2400" b="1">
                <a:solidFill>
                  <a:srgbClr val="080808"/>
                </a:solidFill>
                <a:latin typeface="Comic Sans MS" pitchFamily="66" charset="0"/>
              </a:rPr>
              <a:t>Benim isteğim 10 yıl sonra iyi bir yazar olmak ya sizin  ki</a:t>
            </a:r>
            <a:endParaRPr lang="tr-TR" sz="2400">
              <a:solidFill>
                <a:srgbClr val="080808"/>
              </a:solidFill>
              <a:effectLst>
                <a:outerShdw blurRad="38100" dist="38100" dir="2700000" algn="tl">
                  <a:srgbClr val="FFFFFF"/>
                </a:outerShdw>
              </a:effectLst>
              <a:latin typeface="Times New Roman" pitchFamily="18"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p:cTn id="7" dur="1000" fill="hold"/>
                                        <p:tgtEl>
                                          <p:spTgt spid="101378"/>
                                        </p:tgtEl>
                                        <p:attrNameLst>
                                          <p:attrName>ppt_w</p:attrName>
                                        </p:attrNameLst>
                                      </p:cBhvr>
                                      <p:tavLst>
                                        <p:tav tm="0">
                                          <p:val>
                                            <p:strVal val="#ppt_w+.3"/>
                                          </p:val>
                                        </p:tav>
                                        <p:tav tm="100000">
                                          <p:val>
                                            <p:strVal val="#ppt_w"/>
                                          </p:val>
                                        </p:tav>
                                      </p:tavLst>
                                    </p:anim>
                                    <p:anim calcmode="lin" valueType="num">
                                      <p:cBhvr>
                                        <p:cTn id="8" dur="1000" fill="hold"/>
                                        <p:tgtEl>
                                          <p:spTgt spid="101378"/>
                                        </p:tgtEl>
                                        <p:attrNameLst>
                                          <p:attrName>ppt_h</p:attrName>
                                        </p:attrNameLst>
                                      </p:cBhvr>
                                      <p:tavLst>
                                        <p:tav tm="0">
                                          <p:val>
                                            <p:strVal val="#ppt_h"/>
                                          </p:val>
                                        </p:tav>
                                        <p:tav tm="100000">
                                          <p:val>
                                            <p:strVal val="#ppt_h"/>
                                          </p:val>
                                        </p:tav>
                                      </p:tavLst>
                                    </p:anim>
                                    <p:animEffect transition="in" filter="fade">
                                      <p:cBhvr>
                                        <p:cTn id="9" dur="1000"/>
                                        <p:tgtEl>
                                          <p:spTgt spid="1013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1379">
                                            <p:bg/>
                                          </p:spTgt>
                                        </p:tgtEl>
                                        <p:attrNameLst>
                                          <p:attrName>style.visibility</p:attrName>
                                        </p:attrNameLst>
                                      </p:cBhvr>
                                      <p:to>
                                        <p:strVal val="visible"/>
                                      </p:to>
                                    </p:set>
                                    <p:anim calcmode="lin" valueType="num">
                                      <p:cBhvr>
                                        <p:cTn id="14" dur="1000" fill="hold"/>
                                        <p:tgtEl>
                                          <p:spTgt spid="101379">
                                            <p:bg/>
                                          </p:spTgt>
                                        </p:tgtEl>
                                        <p:attrNameLst>
                                          <p:attrName>ppt_w</p:attrName>
                                        </p:attrNameLst>
                                      </p:cBhvr>
                                      <p:tavLst>
                                        <p:tav tm="0">
                                          <p:val>
                                            <p:strVal val="#ppt_w+.3"/>
                                          </p:val>
                                        </p:tav>
                                        <p:tav tm="100000">
                                          <p:val>
                                            <p:strVal val="#ppt_w"/>
                                          </p:val>
                                        </p:tav>
                                      </p:tavLst>
                                    </p:anim>
                                    <p:anim calcmode="lin" valueType="num">
                                      <p:cBhvr>
                                        <p:cTn id="15" dur="1000" fill="hold"/>
                                        <p:tgtEl>
                                          <p:spTgt spid="101379">
                                            <p:bg/>
                                          </p:spTgt>
                                        </p:tgtEl>
                                        <p:attrNameLst>
                                          <p:attrName>ppt_h</p:attrName>
                                        </p:attrNameLst>
                                      </p:cBhvr>
                                      <p:tavLst>
                                        <p:tav tm="0">
                                          <p:val>
                                            <p:strVal val="#ppt_h"/>
                                          </p:val>
                                        </p:tav>
                                        <p:tav tm="100000">
                                          <p:val>
                                            <p:strVal val="#ppt_h"/>
                                          </p:val>
                                        </p:tav>
                                      </p:tavLst>
                                    </p:anim>
                                    <p:animEffect transition="in" filter="fade">
                                      <p:cBhvr>
                                        <p:cTn id="16" dur="1000"/>
                                        <p:tgtEl>
                                          <p:spTgt spid="101379">
                                            <p:bg/>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01379">
                                            <p:txEl>
                                              <p:pRg st="0" end="0"/>
                                            </p:txEl>
                                          </p:spTgt>
                                        </p:tgtEl>
                                        <p:attrNameLst>
                                          <p:attrName>style.visibility</p:attrName>
                                        </p:attrNameLst>
                                      </p:cBhvr>
                                      <p:to>
                                        <p:strVal val="visible"/>
                                      </p:to>
                                    </p:set>
                                    <p:anim calcmode="lin" valueType="num">
                                      <p:cBhvr>
                                        <p:cTn id="21" dur="1000" fill="hold"/>
                                        <p:tgtEl>
                                          <p:spTgt spid="101379">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101379">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101379">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01379">
                                            <p:txEl>
                                              <p:pRg st="1" end="1"/>
                                            </p:txEl>
                                          </p:spTgt>
                                        </p:tgtEl>
                                        <p:attrNameLst>
                                          <p:attrName>style.visibility</p:attrName>
                                        </p:attrNameLst>
                                      </p:cBhvr>
                                      <p:to>
                                        <p:strVal val="visible"/>
                                      </p:to>
                                    </p:set>
                                    <p:anim calcmode="lin" valueType="num">
                                      <p:cBhvr>
                                        <p:cTn id="28" dur="1000" fill="hold"/>
                                        <p:tgtEl>
                                          <p:spTgt spid="101379">
                                            <p:txEl>
                                              <p:pRg st="1" end="1"/>
                                            </p:txEl>
                                          </p:spTgt>
                                        </p:tgtEl>
                                        <p:attrNameLst>
                                          <p:attrName>ppt_w</p:attrName>
                                        </p:attrNameLst>
                                      </p:cBhvr>
                                      <p:tavLst>
                                        <p:tav tm="0">
                                          <p:val>
                                            <p:strVal val="#ppt_w+.3"/>
                                          </p:val>
                                        </p:tav>
                                        <p:tav tm="100000">
                                          <p:val>
                                            <p:strVal val="#ppt_w"/>
                                          </p:val>
                                        </p:tav>
                                      </p:tavLst>
                                    </p:anim>
                                    <p:anim calcmode="lin" valueType="num">
                                      <p:cBhvr>
                                        <p:cTn id="29" dur="1000" fill="hold"/>
                                        <p:tgtEl>
                                          <p:spTgt spid="101379">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101379">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01379">
                                            <p:txEl>
                                              <p:pRg st="2" end="2"/>
                                            </p:txEl>
                                          </p:spTgt>
                                        </p:tgtEl>
                                        <p:attrNameLst>
                                          <p:attrName>style.visibility</p:attrName>
                                        </p:attrNameLst>
                                      </p:cBhvr>
                                      <p:to>
                                        <p:strVal val="visible"/>
                                      </p:to>
                                    </p:set>
                                    <p:anim calcmode="lin" valueType="num">
                                      <p:cBhvr>
                                        <p:cTn id="35" dur="1000" fill="hold"/>
                                        <p:tgtEl>
                                          <p:spTgt spid="101379">
                                            <p:txEl>
                                              <p:pRg st="2" end="2"/>
                                            </p:txEl>
                                          </p:spTgt>
                                        </p:tgtEl>
                                        <p:attrNameLst>
                                          <p:attrName>ppt_w</p:attrName>
                                        </p:attrNameLst>
                                      </p:cBhvr>
                                      <p:tavLst>
                                        <p:tav tm="0">
                                          <p:val>
                                            <p:strVal val="#ppt_w+.3"/>
                                          </p:val>
                                        </p:tav>
                                        <p:tav tm="100000">
                                          <p:val>
                                            <p:strVal val="#ppt_w"/>
                                          </p:val>
                                        </p:tav>
                                      </p:tavLst>
                                    </p:anim>
                                    <p:anim calcmode="lin" valueType="num">
                                      <p:cBhvr>
                                        <p:cTn id="36" dur="1000" fill="hold"/>
                                        <p:tgtEl>
                                          <p:spTgt spid="101379">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101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p:bldP spid="101379"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noTextEdit="1"/>
          </p:cNvSpPr>
          <p:nvPr>
            <p:ph type="clipArt" sz="half" idx="1"/>
          </p:nvPr>
        </p:nvSpPr>
        <p:spPr>
          <a:xfrm>
            <a:off x="2438400" y="1600200"/>
            <a:ext cx="3136900" cy="4495800"/>
          </a:xfrm>
          <a:noFill/>
          <a:extLst>
            <a:ext uri="{909E8E84-426E-40DD-AFC4-6F175D3DCCD1}">
              <a14:hiddenFill xmlns:a14="http://schemas.microsoft.com/office/drawing/2010/main">
                <a:solidFill>
                  <a:srgbClr val="FFFFFF"/>
                </a:solidFill>
              </a14:hiddenFill>
            </a:ext>
          </a:extLst>
        </p:spPr>
      </p:sp>
      <p:pic>
        <p:nvPicPr>
          <p:cNvPr id="23555" name="Picture 3" descr="g2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Rectangle 4" descr="Parşömen"/>
          <p:cNvSpPr>
            <a:spLocks noGrp="1" noChangeArrowheads="1"/>
          </p:cNvSpPr>
          <p:nvPr>
            <p:ph type="body" sz="half" idx="2"/>
          </p:nvPr>
        </p:nvSpPr>
        <p:spPr>
          <a:xfrm>
            <a:off x="4724400" y="0"/>
            <a:ext cx="4419600" cy="6858000"/>
          </a:xfrm>
          <a:blipFill dpi="0" rotWithShape="0">
            <a:blip r:embed="rId3"/>
            <a:srcRect/>
            <a:tile tx="0" ty="0" sx="100000" sy="100000" flip="none" algn="tl"/>
          </a:blipFill>
        </p:spPr>
        <p:txBody>
          <a:bodyPr/>
          <a:lstStyle/>
          <a:p>
            <a:r>
              <a:rPr lang="tr-TR" altLang="tr-TR" sz="2900" smtClean="0">
                <a:solidFill>
                  <a:srgbClr val="080808"/>
                </a:solidFill>
                <a:effectLst/>
                <a:latin typeface="Comic Sans MS" panose="030F0702030302020204" pitchFamily="66" charset="0"/>
              </a:rPr>
              <a:t>Ama</a:t>
            </a:r>
            <a:r>
              <a:rPr lang="tr-TR" altLang="tr-TR" sz="2900" smtClean="0">
                <a:solidFill>
                  <a:srgbClr val="080808"/>
                </a:solidFill>
                <a:effectLst/>
              </a:rPr>
              <a:t>ç</a:t>
            </a:r>
            <a:r>
              <a:rPr lang="tr-TR" altLang="tr-TR" sz="2900" smtClean="0">
                <a:solidFill>
                  <a:srgbClr val="080808"/>
                </a:solidFill>
                <a:effectLst/>
                <a:latin typeface="Comic Sans MS" panose="030F0702030302020204" pitchFamily="66" charset="0"/>
              </a:rPr>
              <a:t>larınızı belirledikten sonra bunlara </a:t>
            </a:r>
            <a:r>
              <a:rPr lang="tr-TR" altLang="tr-TR" sz="2900" smtClean="0">
                <a:solidFill>
                  <a:srgbClr val="CC0066"/>
                </a:solidFill>
                <a:effectLst/>
                <a:latin typeface="Comic Sans MS" panose="030F0702030302020204" pitchFamily="66" charset="0"/>
              </a:rPr>
              <a:t>bir ay s</a:t>
            </a:r>
            <a:r>
              <a:rPr lang="tr-TR" altLang="tr-TR" sz="2900" smtClean="0">
                <a:solidFill>
                  <a:srgbClr val="CC0066"/>
                </a:solidFill>
                <a:effectLst/>
              </a:rPr>
              <a:t>ü</a:t>
            </a:r>
            <a:r>
              <a:rPr lang="tr-TR" altLang="tr-TR" sz="2900" smtClean="0">
                <a:solidFill>
                  <a:srgbClr val="CC0066"/>
                </a:solidFill>
                <a:effectLst/>
                <a:latin typeface="Comic Sans MS" panose="030F0702030302020204" pitchFamily="66" charset="0"/>
              </a:rPr>
              <a:t>re tanıyın.</a:t>
            </a:r>
            <a:r>
              <a:rPr lang="tr-TR" altLang="tr-TR" sz="2900" smtClean="0">
                <a:solidFill>
                  <a:srgbClr val="080808"/>
                </a:solidFill>
                <a:effectLst/>
                <a:latin typeface="Comic Sans MS" panose="030F0702030302020204" pitchFamily="66" charset="0"/>
              </a:rPr>
              <a:t> Gelecek ay yeni bir liste yapın.</a:t>
            </a:r>
          </a:p>
          <a:p>
            <a:r>
              <a:rPr lang="tr-TR" altLang="tr-TR" sz="2900" smtClean="0">
                <a:solidFill>
                  <a:srgbClr val="080808"/>
                </a:solidFill>
                <a:effectLst/>
                <a:latin typeface="Comic Sans MS" panose="030F0702030302020204" pitchFamily="66" charset="0"/>
              </a:rPr>
              <a:t>Kendinize şunları sorun.</a:t>
            </a:r>
          </a:p>
          <a:p>
            <a:pPr>
              <a:buFontTx/>
              <a:buChar char="-"/>
            </a:pPr>
            <a:r>
              <a:rPr lang="tr-TR" altLang="tr-TR" sz="2900" smtClean="0">
                <a:solidFill>
                  <a:srgbClr val="CC0066"/>
                </a:solidFill>
                <a:effectLst/>
                <a:latin typeface="Comic Sans MS" panose="030F0702030302020204" pitchFamily="66" charset="0"/>
              </a:rPr>
              <a:t>Ortaya ne </a:t>
            </a:r>
            <a:r>
              <a:rPr lang="tr-TR" altLang="tr-TR" sz="2900" smtClean="0">
                <a:solidFill>
                  <a:srgbClr val="CC0066"/>
                </a:solidFill>
                <a:effectLst/>
              </a:rPr>
              <a:t>ç</a:t>
            </a:r>
            <a:r>
              <a:rPr lang="tr-TR" altLang="tr-TR" sz="2900" smtClean="0">
                <a:solidFill>
                  <a:srgbClr val="CC0066"/>
                </a:solidFill>
                <a:effectLst/>
                <a:latin typeface="Comic Sans MS" panose="030F0702030302020204" pitchFamily="66" charset="0"/>
              </a:rPr>
              <a:t>ıkacak?</a:t>
            </a:r>
          </a:p>
          <a:p>
            <a:pPr>
              <a:buFontTx/>
              <a:buChar char="-"/>
            </a:pPr>
            <a:r>
              <a:rPr lang="tr-TR" altLang="tr-TR" sz="2900" smtClean="0">
                <a:solidFill>
                  <a:srgbClr val="CC0066"/>
                </a:solidFill>
                <a:effectLst/>
                <a:latin typeface="Comic Sans MS" panose="030F0702030302020204" pitchFamily="66" charset="0"/>
              </a:rPr>
              <a:t>Ne kadarı yapıldı?</a:t>
            </a:r>
          </a:p>
          <a:p>
            <a:pPr>
              <a:buFontTx/>
              <a:buChar char="-"/>
            </a:pPr>
            <a:r>
              <a:rPr lang="tr-TR" altLang="tr-TR" sz="2900" smtClean="0">
                <a:solidFill>
                  <a:srgbClr val="CC0066"/>
                </a:solidFill>
                <a:effectLst/>
                <a:latin typeface="Comic Sans MS" panose="030F0702030302020204" pitchFamily="66" charset="0"/>
              </a:rPr>
              <a:t>Ne kadarı yapılabilirdi?</a:t>
            </a:r>
          </a:p>
          <a:p>
            <a:pPr>
              <a:buFontTx/>
              <a:buChar char="-"/>
            </a:pPr>
            <a:r>
              <a:rPr lang="tr-TR" altLang="tr-TR" sz="2900" smtClean="0">
                <a:solidFill>
                  <a:srgbClr val="CC0066"/>
                </a:solidFill>
                <a:effectLst/>
                <a:latin typeface="Comic Sans MS" panose="030F0702030302020204" pitchFamily="66" charset="0"/>
              </a:rPr>
              <a:t>Aradaki farkların sebepleri nelerdir?</a:t>
            </a:r>
          </a:p>
        </p:txBody>
      </p:sp>
      <p:sp>
        <p:nvSpPr>
          <p:cNvPr id="102405" name="Text Box 5"/>
          <p:cNvSpPr txBox="1">
            <a:spLocks noChangeArrowheads="1"/>
          </p:cNvSpPr>
          <p:nvPr/>
        </p:nvSpPr>
        <p:spPr bwMode="auto">
          <a:xfrm>
            <a:off x="0" y="5943600"/>
            <a:ext cx="4724400" cy="503238"/>
          </a:xfrm>
          <a:prstGeom prst="rect">
            <a:avLst/>
          </a:prstGeom>
          <a:solidFill>
            <a:srgbClr val="FFFF99"/>
          </a:solidFill>
          <a:ln w="9525">
            <a:noFill/>
            <a:miter lim="800000"/>
            <a:headEnd/>
            <a:tailEnd/>
          </a:ln>
          <a:effectLst/>
        </p:spPr>
        <p:txBody>
          <a:bodyPr>
            <a:spAutoFit/>
          </a:bodyPr>
          <a:lstStyle/>
          <a:p>
            <a:pPr eaLnBrk="1" hangingPunct="1">
              <a:spcBef>
                <a:spcPct val="50000"/>
              </a:spcBef>
              <a:defRPr/>
            </a:pPr>
            <a:endParaRPr lang="tr-TR" sz="2700">
              <a:effectLst>
                <a:outerShdw blurRad="38100" dist="38100" dir="2700000" algn="tl">
                  <a:srgbClr val="FFFFFF"/>
                </a:outerShdw>
              </a:effectLst>
              <a:latin typeface="Times New Roman" pitchFamily="18"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2404">
                                            <p:bg/>
                                          </p:spTgt>
                                        </p:tgtEl>
                                        <p:attrNameLst>
                                          <p:attrName>style.visibility</p:attrName>
                                        </p:attrNameLst>
                                      </p:cBhvr>
                                      <p:to>
                                        <p:strVal val="visible"/>
                                      </p:to>
                                    </p:set>
                                    <p:anim calcmode="lin" valueType="num">
                                      <p:cBhvr>
                                        <p:cTn id="7" dur="1000" fill="hold"/>
                                        <p:tgtEl>
                                          <p:spTgt spid="102404">
                                            <p:bg/>
                                          </p:spTgt>
                                        </p:tgtEl>
                                        <p:attrNameLst>
                                          <p:attrName>ppt_w</p:attrName>
                                        </p:attrNameLst>
                                      </p:cBhvr>
                                      <p:tavLst>
                                        <p:tav tm="0">
                                          <p:val>
                                            <p:strVal val="#ppt_w+.3"/>
                                          </p:val>
                                        </p:tav>
                                        <p:tav tm="100000">
                                          <p:val>
                                            <p:strVal val="#ppt_w"/>
                                          </p:val>
                                        </p:tav>
                                      </p:tavLst>
                                    </p:anim>
                                    <p:anim calcmode="lin" valueType="num">
                                      <p:cBhvr>
                                        <p:cTn id="8" dur="1000" fill="hold"/>
                                        <p:tgtEl>
                                          <p:spTgt spid="102404">
                                            <p:bg/>
                                          </p:spTgt>
                                        </p:tgtEl>
                                        <p:attrNameLst>
                                          <p:attrName>ppt_h</p:attrName>
                                        </p:attrNameLst>
                                      </p:cBhvr>
                                      <p:tavLst>
                                        <p:tav tm="0">
                                          <p:val>
                                            <p:strVal val="#ppt_h"/>
                                          </p:val>
                                        </p:tav>
                                        <p:tav tm="100000">
                                          <p:val>
                                            <p:strVal val="#ppt_h"/>
                                          </p:val>
                                        </p:tav>
                                      </p:tavLst>
                                    </p:anim>
                                    <p:animEffect transition="in" filter="fade">
                                      <p:cBhvr>
                                        <p:cTn id="9" dur="1000"/>
                                        <p:tgtEl>
                                          <p:spTgt spid="102404">
                                            <p:bg/>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2404">
                                            <p:txEl>
                                              <p:pRg st="0" end="0"/>
                                            </p:txEl>
                                          </p:spTgt>
                                        </p:tgtEl>
                                        <p:attrNameLst>
                                          <p:attrName>style.visibility</p:attrName>
                                        </p:attrNameLst>
                                      </p:cBhvr>
                                      <p:to>
                                        <p:strVal val="visible"/>
                                      </p:to>
                                    </p:set>
                                    <p:anim calcmode="lin" valueType="num">
                                      <p:cBhvr>
                                        <p:cTn id="14" dur="1000" fill="hold"/>
                                        <p:tgtEl>
                                          <p:spTgt spid="102404">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0240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0240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02404">
                                            <p:txEl>
                                              <p:pRg st="1" end="1"/>
                                            </p:txEl>
                                          </p:spTgt>
                                        </p:tgtEl>
                                        <p:attrNameLst>
                                          <p:attrName>style.visibility</p:attrName>
                                        </p:attrNameLst>
                                      </p:cBhvr>
                                      <p:to>
                                        <p:strVal val="visible"/>
                                      </p:to>
                                    </p:set>
                                    <p:anim calcmode="lin" valueType="num">
                                      <p:cBhvr>
                                        <p:cTn id="21" dur="1000" fill="hold"/>
                                        <p:tgtEl>
                                          <p:spTgt spid="102404">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102404">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02404">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02404">
                                            <p:txEl>
                                              <p:pRg st="2" end="2"/>
                                            </p:txEl>
                                          </p:spTgt>
                                        </p:tgtEl>
                                        <p:attrNameLst>
                                          <p:attrName>style.visibility</p:attrName>
                                        </p:attrNameLst>
                                      </p:cBhvr>
                                      <p:to>
                                        <p:strVal val="visible"/>
                                      </p:to>
                                    </p:set>
                                    <p:anim calcmode="lin" valueType="num">
                                      <p:cBhvr>
                                        <p:cTn id="28" dur="1000" fill="hold"/>
                                        <p:tgtEl>
                                          <p:spTgt spid="102404">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102404">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102404">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02404">
                                            <p:txEl>
                                              <p:pRg st="3" end="3"/>
                                            </p:txEl>
                                          </p:spTgt>
                                        </p:tgtEl>
                                        <p:attrNameLst>
                                          <p:attrName>style.visibility</p:attrName>
                                        </p:attrNameLst>
                                      </p:cBhvr>
                                      <p:to>
                                        <p:strVal val="visible"/>
                                      </p:to>
                                    </p:set>
                                    <p:anim calcmode="lin" valueType="num">
                                      <p:cBhvr>
                                        <p:cTn id="35" dur="1000" fill="hold"/>
                                        <p:tgtEl>
                                          <p:spTgt spid="102404">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102404">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102404">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02404">
                                            <p:txEl>
                                              <p:pRg st="4" end="4"/>
                                            </p:txEl>
                                          </p:spTgt>
                                        </p:tgtEl>
                                        <p:attrNameLst>
                                          <p:attrName>style.visibility</p:attrName>
                                        </p:attrNameLst>
                                      </p:cBhvr>
                                      <p:to>
                                        <p:strVal val="visible"/>
                                      </p:to>
                                    </p:set>
                                    <p:anim calcmode="lin" valueType="num">
                                      <p:cBhvr>
                                        <p:cTn id="42" dur="1000" fill="hold"/>
                                        <p:tgtEl>
                                          <p:spTgt spid="102404">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102404">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102404">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02404">
                                            <p:txEl>
                                              <p:pRg st="5" end="5"/>
                                            </p:txEl>
                                          </p:spTgt>
                                        </p:tgtEl>
                                        <p:attrNameLst>
                                          <p:attrName>style.visibility</p:attrName>
                                        </p:attrNameLst>
                                      </p:cBhvr>
                                      <p:to>
                                        <p:strVal val="visible"/>
                                      </p:to>
                                    </p:set>
                                    <p:anim calcmode="lin" valueType="num">
                                      <p:cBhvr>
                                        <p:cTn id="49" dur="1000" fill="hold"/>
                                        <p:tgtEl>
                                          <p:spTgt spid="102404">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102404">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10240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descr="Parşömen"/>
          <p:cNvSpPr>
            <a:spLocks noGrp="1" noChangeArrowheads="1"/>
          </p:cNvSpPr>
          <p:nvPr>
            <p:ph type="title"/>
          </p:nvPr>
        </p:nvSpPr>
        <p:spPr>
          <a:xfrm>
            <a:off x="0" y="0"/>
            <a:ext cx="9144000" cy="762000"/>
          </a:xfrm>
          <a:blipFill dpi="0" rotWithShape="1">
            <a:blip r:embed="rId2"/>
            <a:srcRect/>
            <a:tile tx="0" ty="0" sx="100000" sy="100000" flip="none" algn="tl"/>
          </a:blipFill>
        </p:spPr>
        <p:txBody>
          <a:bodyPr/>
          <a:lstStyle/>
          <a:p>
            <a:pPr algn="ctr">
              <a:defRPr/>
            </a:pPr>
            <a:r>
              <a:rPr lang="tr-TR" b="1" smtClean="0">
                <a:effectLst>
                  <a:outerShdw blurRad="38100" dist="38100" dir="2700000" algn="tl">
                    <a:srgbClr val="000000"/>
                  </a:outerShdw>
                </a:effectLst>
              </a:rPr>
              <a:t>YAPILACAK İŞLER</a:t>
            </a:r>
          </a:p>
        </p:txBody>
      </p:sp>
      <p:sp>
        <p:nvSpPr>
          <p:cNvPr id="103427" name="Rectangle 3" descr="Pembe dokulu kağıt"/>
          <p:cNvSpPr>
            <a:spLocks noGrp="1" noChangeArrowheads="1"/>
          </p:cNvSpPr>
          <p:nvPr>
            <p:ph type="body" idx="1"/>
          </p:nvPr>
        </p:nvSpPr>
        <p:spPr>
          <a:xfrm>
            <a:off x="0" y="838200"/>
            <a:ext cx="9144000" cy="6019800"/>
          </a:xfrm>
          <a:blipFill dpi="0" rotWithShape="0">
            <a:blip r:embed="rId3"/>
            <a:srcRect/>
            <a:tile tx="0" ty="0" sx="100000" sy="100000" flip="none" algn="tl"/>
          </a:blipFill>
        </p:spPr>
        <p:txBody>
          <a:bodyPr/>
          <a:lstStyle/>
          <a:p>
            <a:pPr>
              <a:lnSpc>
                <a:spcPct val="90000"/>
              </a:lnSpc>
              <a:buFont typeface="Wingdings" panose="05000000000000000000" pitchFamily="2" charset="2"/>
              <a:buNone/>
            </a:pPr>
            <a:r>
              <a:rPr lang="tr-TR" altLang="tr-TR" sz="3600" smtClean="0">
                <a:solidFill>
                  <a:schemeClr val="bg1"/>
                </a:solidFill>
                <a:effectLst/>
              </a:rPr>
              <a:t>  Ders çalışmanızı</a:t>
            </a:r>
            <a:r>
              <a:rPr lang="tr-TR" altLang="tr-TR" sz="3600" smtClean="0">
                <a:solidFill>
                  <a:srgbClr val="808000"/>
                </a:solidFill>
                <a:effectLst/>
              </a:rPr>
              <a:t> AKSATAN</a:t>
            </a:r>
            <a:r>
              <a:rPr lang="tr-TR" altLang="tr-TR" sz="3600" smtClean="0">
                <a:solidFill>
                  <a:schemeClr val="bg1"/>
                </a:solidFill>
                <a:effectLst/>
              </a:rPr>
              <a:t> veya </a:t>
            </a:r>
            <a:r>
              <a:rPr lang="tr-TR" altLang="tr-TR" sz="3600" smtClean="0">
                <a:solidFill>
                  <a:srgbClr val="808000"/>
                </a:solidFill>
                <a:effectLst/>
              </a:rPr>
              <a:t>KOLAYLAŞTIRAN</a:t>
            </a:r>
            <a:r>
              <a:rPr lang="tr-TR" altLang="tr-TR" sz="3600" smtClean="0">
                <a:solidFill>
                  <a:schemeClr val="folHlink"/>
                </a:solidFill>
                <a:effectLst/>
              </a:rPr>
              <a:t> </a:t>
            </a:r>
            <a:r>
              <a:rPr lang="tr-TR" altLang="tr-TR" sz="3600" smtClean="0">
                <a:solidFill>
                  <a:schemeClr val="bg1"/>
                </a:solidFill>
                <a:effectLst/>
              </a:rPr>
              <a:t>alışkanlıkların bir listesini yapınız.</a:t>
            </a:r>
          </a:p>
          <a:p>
            <a:pPr>
              <a:lnSpc>
                <a:spcPct val="90000"/>
              </a:lnSpc>
              <a:buFont typeface="Wingdings" panose="05000000000000000000" pitchFamily="2" charset="2"/>
              <a:buNone/>
            </a:pPr>
            <a:r>
              <a:rPr lang="tr-TR" altLang="tr-TR" sz="3600" smtClean="0">
                <a:solidFill>
                  <a:schemeClr val="bg1"/>
                </a:solidFill>
                <a:effectLst/>
              </a:rPr>
              <a:t>  Listenizde yer alan olumsuz alışkanlıkları bırakmaya çalışın.</a:t>
            </a:r>
          </a:p>
          <a:p>
            <a:pPr>
              <a:lnSpc>
                <a:spcPct val="90000"/>
              </a:lnSpc>
              <a:buFont typeface="Wingdings" panose="05000000000000000000" pitchFamily="2" charset="2"/>
              <a:buNone/>
            </a:pPr>
            <a:r>
              <a:rPr lang="tr-TR" altLang="tr-TR" sz="3600" smtClean="0">
                <a:solidFill>
                  <a:schemeClr val="bg1"/>
                </a:solidFill>
                <a:effectLst/>
              </a:rPr>
              <a:t>  Olumlu alışkanlıkları pekiştirmek için çaba gösterin.</a:t>
            </a:r>
          </a:p>
          <a:p>
            <a:pPr>
              <a:lnSpc>
                <a:spcPct val="90000"/>
              </a:lnSpc>
              <a:buFont typeface="Wingdings" panose="05000000000000000000" pitchFamily="2" charset="2"/>
              <a:buNone/>
            </a:pPr>
            <a:r>
              <a:rPr lang="tr-TR" altLang="tr-TR" sz="3600" smtClean="0">
                <a:solidFill>
                  <a:schemeClr val="bg1"/>
                </a:solidFill>
                <a:effectLst/>
              </a:rPr>
              <a:t>  Çalışma ve denemelerinizi, olumsuz alışkanlıklar atılıncaya, olumlu alışkanlıklar iyice yerleşinceye kadar sürdürün.</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fade">
                                      <p:cBhvr>
                                        <p:cTn id="7" dur="768" decel="100000"/>
                                        <p:tgtEl>
                                          <p:spTgt spid="103426"/>
                                        </p:tgtEl>
                                      </p:cBhvr>
                                    </p:animEffect>
                                    <p:animScale>
                                      <p:cBhvr>
                                        <p:cTn id="8" dur="768" decel="100000"/>
                                        <p:tgtEl>
                                          <p:spTgt spid="103426"/>
                                        </p:tgtEl>
                                      </p:cBhvr>
                                      <p:from x="10000" y="10000"/>
                                      <p:to x="200000" y="450000"/>
                                    </p:animScale>
                                    <p:animScale>
                                      <p:cBhvr>
                                        <p:cTn id="9" dur="1230" accel="100000" fill="hold">
                                          <p:stCondLst>
                                            <p:cond delay="768"/>
                                          </p:stCondLst>
                                        </p:cTn>
                                        <p:tgtEl>
                                          <p:spTgt spid="103426"/>
                                        </p:tgtEl>
                                      </p:cBhvr>
                                      <p:from x="200000" y="450000"/>
                                      <p:to x="100000" y="100000"/>
                                    </p:animScale>
                                    <p:set>
                                      <p:cBhvr>
                                        <p:cTn id="10" dur="768" fill="hold"/>
                                        <p:tgtEl>
                                          <p:spTgt spid="103426"/>
                                        </p:tgtEl>
                                        <p:attrNameLst>
                                          <p:attrName>ppt_x</p:attrName>
                                        </p:attrNameLst>
                                      </p:cBhvr>
                                      <p:to>
                                        <p:strVal val="(0.5)"/>
                                      </p:to>
                                    </p:set>
                                    <p:anim from="(0.5)" to="(#ppt_x)" calcmode="lin" valueType="num">
                                      <p:cBhvr>
                                        <p:cTn id="11" dur="1230" accel="100000" fill="hold">
                                          <p:stCondLst>
                                            <p:cond delay="768"/>
                                          </p:stCondLst>
                                        </p:cTn>
                                        <p:tgtEl>
                                          <p:spTgt spid="103426"/>
                                        </p:tgtEl>
                                        <p:attrNameLst>
                                          <p:attrName>ppt_x</p:attrName>
                                        </p:attrNameLst>
                                      </p:cBhvr>
                                    </p:anim>
                                    <p:set>
                                      <p:cBhvr>
                                        <p:cTn id="12" dur="768" fill="hold"/>
                                        <p:tgtEl>
                                          <p:spTgt spid="103426"/>
                                        </p:tgtEl>
                                        <p:attrNameLst>
                                          <p:attrName>ppt_y</p:attrName>
                                        </p:attrNameLst>
                                      </p:cBhvr>
                                      <p:to>
                                        <p:strVal val="(#ppt_y+0.4)"/>
                                      </p:to>
                                    </p:set>
                                    <p:anim from="(#ppt_y+0.4)" to="(#ppt_y)" calcmode="lin" valueType="num">
                                      <p:cBhvr>
                                        <p:cTn id="13" dur="1230" accel="100000" fill="hold">
                                          <p:stCondLst>
                                            <p:cond delay="768"/>
                                          </p:stCondLst>
                                        </p:cTn>
                                        <p:tgtEl>
                                          <p:spTgt spid="10342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03427">
                                            <p:bg/>
                                          </p:spTgt>
                                        </p:tgtEl>
                                        <p:attrNameLst>
                                          <p:attrName>style.visibility</p:attrName>
                                        </p:attrNameLst>
                                      </p:cBhvr>
                                      <p:to>
                                        <p:strVal val="visible"/>
                                      </p:to>
                                    </p:set>
                                    <p:anim calcmode="lin" valueType="num">
                                      <p:cBhvr>
                                        <p:cTn id="18" dur="500" fill="hold"/>
                                        <p:tgtEl>
                                          <p:spTgt spid="103427">
                                            <p:bg/>
                                          </p:spTgt>
                                        </p:tgtEl>
                                        <p:attrNameLst>
                                          <p:attrName>ppt_w</p:attrName>
                                        </p:attrNameLst>
                                      </p:cBhvr>
                                      <p:tavLst>
                                        <p:tav tm="0">
                                          <p:val>
                                            <p:fltVal val="0"/>
                                          </p:val>
                                        </p:tav>
                                        <p:tav tm="100000">
                                          <p:val>
                                            <p:strVal val="#ppt_w"/>
                                          </p:val>
                                        </p:tav>
                                      </p:tavLst>
                                    </p:anim>
                                    <p:anim calcmode="lin" valueType="num">
                                      <p:cBhvr>
                                        <p:cTn id="19" dur="500" fill="hold"/>
                                        <p:tgtEl>
                                          <p:spTgt spid="103427">
                                            <p:bg/>
                                          </p:spTgt>
                                        </p:tgtEl>
                                        <p:attrNameLst>
                                          <p:attrName>ppt_h</p:attrName>
                                        </p:attrNameLst>
                                      </p:cBhvr>
                                      <p:tavLst>
                                        <p:tav tm="0">
                                          <p:val>
                                            <p:fltVal val="0"/>
                                          </p:val>
                                        </p:tav>
                                        <p:tav tm="100000">
                                          <p:val>
                                            <p:strVal val="#ppt_h"/>
                                          </p:val>
                                        </p:tav>
                                      </p:tavLst>
                                    </p:anim>
                                    <p:animEffect transition="in" filter="fade">
                                      <p:cBhvr>
                                        <p:cTn id="20" dur="500"/>
                                        <p:tgtEl>
                                          <p:spTgt spid="103427">
                                            <p:bg/>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03427">
                                            <p:txEl>
                                              <p:pRg st="0" end="0"/>
                                            </p:txEl>
                                          </p:spTgt>
                                        </p:tgtEl>
                                        <p:attrNameLst>
                                          <p:attrName>style.visibility</p:attrName>
                                        </p:attrNameLst>
                                      </p:cBhvr>
                                      <p:to>
                                        <p:strVal val="visible"/>
                                      </p:to>
                                    </p:set>
                                    <p:anim calcmode="lin" valueType="num">
                                      <p:cBhvr>
                                        <p:cTn id="25" dur="500" fill="hold"/>
                                        <p:tgtEl>
                                          <p:spTgt spid="103427">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03427">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03427">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03427">
                                            <p:txEl>
                                              <p:pRg st="1" end="1"/>
                                            </p:txEl>
                                          </p:spTgt>
                                        </p:tgtEl>
                                        <p:attrNameLst>
                                          <p:attrName>style.visibility</p:attrName>
                                        </p:attrNameLst>
                                      </p:cBhvr>
                                      <p:to>
                                        <p:strVal val="visible"/>
                                      </p:to>
                                    </p:set>
                                    <p:anim calcmode="lin" valueType="num">
                                      <p:cBhvr>
                                        <p:cTn id="32" dur="500" fill="hold"/>
                                        <p:tgtEl>
                                          <p:spTgt spid="103427">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103427">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103427">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03427">
                                            <p:txEl>
                                              <p:pRg st="2" end="2"/>
                                            </p:txEl>
                                          </p:spTgt>
                                        </p:tgtEl>
                                        <p:attrNameLst>
                                          <p:attrName>style.visibility</p:attrName>
                                        </p:attrNameLst>
                                      </p:cBhvr>
                                      <p:to>
                                        <p:strVal val="visible"/>
                                      </p:to>
                                    </p:set>
                                    <p:anim calcmode="lin" valueType="num">
                                      <p:cBhvr>
                                        <p:cTn id="39" dur="500" fill="hold"/>
                                        <p:tgtEl>
                                          <p:spTgt spid="103427">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103427">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103427">
                                            <p:txEl>
                                              <p:pRg st="2" end="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03427">
                                            <p:txEl>
                                              <p:pRg st="3" end="3"/>
                                            </p:txEl>
                                          </p:spTgt>
                                        </p:tgtEl>
                                        <p:attrNameLst>
                                          <p:attrName>style.visibility</p:attrName>
                                        </p:attrNameLst>
                                      </p:cBhvr>
                                      <p:to>
                                        <p:strVal val="visible"/>
                                      </p:to>
                                    </p:set>
                                    <p:anim calcmode="lin" valueType="num">
                                      <p:cBhvr>
                                        <p:cTn id="46" dur="500" fill="hold"/>
                                        <p:tgtEl>
                                          <p:spTgt spid="103427">
                                            <p:txEl>
                                              <p:pRg st="3" end="3"/>
                                            </p:txEl>
                                          </p:spTgt>
                                        </p:tgtEl>
                                        <p:attrNameLst>
                                          <p:attrName>ppt_w</p:attrName>
                                        </p:attrNameLst>
                                      </p:cBhvr>
                                      <p:tavLst>
                                        <p:tav tm="0">
                                          <p:val>
                                            <p:fltVal val="0"/>
                                          </p:val>
                                        </p:tav>
                                        <p:tav tm="100000">
                                          <p:val>
                                            <p:strVal val="#ppt_w"/>
                                          </p:val>
                                        </p:tav>
                                      </p:tavLst>
                                    </p:anim>
                                    <p:anim calcmode="lin" valueType="num">
                                      <p:cBhvr>
                                        <p:cTn id="47" dur="500" fill="hold"/>
                                        <p:tgtEl>
                                          <p:spTgt spid="103427">
                                            <p:txEl>
                                              <p:pRg st="3" end="3"/>
                                            </p:txEl>
                                          </p:spTgt>
                                        </p:tgtEl>
                                        <p:attrNameLst>
                                          <p:attrName>ppt_h</p:attrName>
                                        </p:attrNameLst>
                                      </p:cBhvr>
                                      <p:tavLst>
                                        <p:tav tm="0">
                                          <p:val>
                                            <p:fltVal val="0"/>
                                          </p:val>
                                        </p:tav>
                                        <p:tav tm="100000">
                                          <p:val>
                                            <p:strVal val="#ppt_h"/>
                                          </p:val>
                                        </p:tav>
                                      </p:tavLst>
                                    </p:anim>
                                    <p:animEffect transition="in" filter="fade">
                                      <p:cBhvr>
                                        <p:cTn id="48" dur="500"/>
                                        <p:tgtEl>
                                          <p:spTgt spid="1034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nimBg="1"/>
      <p:bldP spid="103427"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tr-TR" altLang="tr-TR" smtClean="0">
              <a:effectLst/>
            </a:endParaRPr>
          </a:p>
        </p:txBody>
      </p:sp>
      <p:sp>
        <p:nvSpPr>
          <p:cNvPr id="256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algn="ctr">
              <a:buFont typeface="Wingdings" panose="05000000000000000000" pitchFamily="2" charset="2"/>
              <a:buNone/>
            </a:pPr>
            <a:r>
              <a:rPr lang="tr-TR" altLang="tr-TR" sz="7200" b="1" i="1" smtClean="0">
                <a:solidFill>
                  <a:srgbClr val="660066"/>
                </a:solidFill>
                <a:effectLst/>
              </a:rPr>
              <a:t>2.PLANLAMA YAPMA</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2" descr="g1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3" descr="Papirüs"/>
          <p:cNvSpPr>
            <a:spLocks noGrp="1" noChangeArrowheads="1"/>
          </p:cNvSpPr>
          <p:nvPr>
            <p:ph type="body" idx="1"/>
          </p:nvPr>
        </p:nvSpPr>
        <p:spPr>
          <a:xfrm>
            <a:off x="0" y="4495800"/>
            <a:ext cx="9144000" cy="2362200"/>
          </a:xfrm>
          <a:blipFill dpi="0" rotWithShape="1">
            <a:blip r:embed="rId3"/>
            <a:srcRect/>
            <a:tile tx="0" ty="0" sx="100000" sy="100000" flip="none" algn="tl"/>
          </a:blipFill>
        </p:spPr>
        <p:txBody>
          <a:bodyPr/>
          <a:lstStyle/>
          <a:p>
            <a:pPr>
              <a:lnSpc>
                <a:spcPct val="90000"/>
              </a:lnSpc>
              <a:buFont typeface="Wingdings" panose="05000000000000000000" pitchFamily="2" charset="2"/>
              <a:buNone/>
            </a:pPr>
            <a:r>
              <a:rPr lang="tr-TR" altLang="tr-TR" sz="2300" b="1" smtClean="0">
                <a:solidFill>
                  <a:srgbClr val="080808"/>
                </a:solidFill>
                <a:effectLst/>
              </a:rPr>
              <a:t>Hangi derse nereden nasıl başlayacağınızı bilemediğiniz  yada çalışmaya başlamak için karar veremediğiniz, </a:t>
            </a:r>
            <a:r>
              <a:rPr lang="tr-TR" altLang="tr-TR" sz="2300" b="1" smtClean="0">
                <a:solidFill>
                  <a:schemeClr val="bg1"/>
                </a:solidFill>
                <a:effectLst/>
              </a:rPr>
              <a:t>kararsızlık </a:t>
            </a:r>
            <a:r>
              <a:rPr lang="tr-TR" altLang="tr-TR" sz="2300" b="1" smtClean="0">
                <a:solidFill>
                  <a:srgbClr val="080808"/>
                </a:solidFill>
                <a:effectLst/>
              </a:rPr>
              <a:t>ve karışıklık durumları ancak hangi dersi ne zaman çalışacağınızı belirli bir sıraya koymakla yani “karar vermekle” ortadan kalkar. </a:t>
            </a:r>
          </a:p>
          <a:p>
            <a:pPr>
              <a:lnSpc>
                <a:spcPct val="90000"/>
              </a:lnSpc>
              <a:buFont typeface="Wingdings" panose="05000000000000000000" pitchFamily="2" charset="2"/>
              <a:buNone/>
            </a:pPr>
            <a:r>
              <a:rPr lang="tr-TR" altLang="tr-TR" sz="2300" b="1" smtClean="0">
                <a:solidFill>
                  <a:srgbClr val="080808"/>
                </a:solidFill>
                <a:effectLst/>
              </a:rPr>
              <a:t>İşte çalışmada </a:t>
            </a:r>
            <a:r>
              <a:rPr lang="tr-TR" altLang="tr-TR" sz="2300" b="1" smtClean="0">
                <a:solidFill>
                  <a:srgbClr val="808000"/>
                </a:solidFill>
                <a:effectLst/>
              </a:rPr>
              <a:t>“PLAN”</a:t>
            </a:r>
            <a:r>
              <a:rPr lang="tr-TR" altLang="tr-TR" sz="2300" b="1" smtClean="0">
                <a:solidFill>
                  <a:srgbClr val="080808"/>
                </a:solidFill>
                <a:effectLst/>
              </a:rPr>
              <a:t>  </a:t>
            </a:r>
            <a:r>
              <a:rPr lang="tr-TR" altLang="tr-TR" sz="2300" b="1" smtClean="0">
                <a:solidFill>
                  <a:schemeClr val="bg1"/>
                </a:solidFill>
                <a:effectLst/>
              </a:rPr>
              <a:t>“neyi”, “nasıl”, “ne zaman” ve “nerede</a:t>
            </a:r>
            <a:r>
              <a:rPr lang="tr-TR" altLang="tr-TR" sz="2300" b="1" smtClean="0">
                <a:solidFill>
                  <a:srgbClr val="080808"/>
                </a:solidFill>
                <a:effectLst/>
              </a:rPr>
              <a:t> çalışacağınızı önceden belirlemek demektir.</a:t>
            </a:r>
          </a:p>
        </p:txBody>
      </p:sp>
      <p:sp>
        <p:nvSpPr>
          <p:cNvPr id="26628" name="AutoShape 4"/>
          <p:cNvSpPr>
            <a:spLocks noChangeArrowheads="1"/>
          </p:cNvSpPr>
          <p:nvPr/>
        </p:nvSpPr>
        <p:spPr bwMode="auto">
          <a:xfrm>
            <a:off x="5410200" y="0"/>
            <a:ext cx="3048000" cy="1524000"/>
          </a:xfrm>
          <a:prstGeom prst="cloudCallout">
            <a:avLst>
              <a:gd name="adj1" fmla="val 33125"/>
              <a:gd name="adj2" fmla="val 52500"/>
            </a:avLst>
          </a:prstGeom>
          <a:solidFill>
            <a:srgbClr val="FFFF99"/>
          </a:solidFill>
          <a:ln w="9525">
            <a:solidFill>
              <a:schemeClr val="tx1"/>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tr-TR" altLang="tr-TR" b="1">
                <a:solidFill>
                  <a:srgbClr val="FF0000"/>
                </a:solidFill>
                <a:latin typeface="Comic Sans MS" panose="030F0702030302020204" pitchFamily="66" charset="0"/>
              </a:rPr>
              <a:t>Plan Nedir?</a:t>
            </a:r>
          </a:p>
        </p:txBody>
      </p:sp>
      <p:sp>
        <p:nvSpPr>
          <p:cNvPr id="105477" name="AutoShape 5"/>
          <p:cNvSpPr>
            <a:spLocks noChangeArrowheads="1"/>
          </p:cNvSpPr>
          <p:nvPr/>
        </p:nvSpPr>
        <p:spPr bwMode="auto">
          <a:xfrm>
            <a:off x="0" y="0"/>
            <a:ext cx="4191000" cy="1143000"/>
          </a:xfrm>
          <a:prstGeom prst="wedgeRectCallout">
            <a:avLst>
              <a:gd name="adj1" fmla="val -116"/>
              <a:gd name="adj2" fmla="val 66667"/>
            </a:avLst>
          </a:prstGeom>
          <a:solidFill>
            <a:srgbClr val="FF0000"/>
          </a:solidFill>
          <a:ln w="9525">
            <a:solidFill>
              <a:schemeClr val="tx1"/>
            </a:solidFill>
            <a:miter lim="800000"/>
            <a:headEnd/>
            <a:tailEnd/>
          </a:ln>
          <a:effectLst/>
        </p:spPr>
        <p:txBody>
          <a:bodyPr wrap="none" anchor="ctr"/>
          <a:lstStyle/>
          <a:p>
            <a:pPr algn="ctr" eaLnBrk="1" hangingPunct="1">
              <a:defRPr/>
            </a:pPr>
            <a:r>
              <a:rPr lang="tr-TR" sz="3600" b="1">
                <a:solidFill>
                  <a:srgbClr val="FFFF99"/>
                </a:solidFill>
                <a:effectLst>
                  <a:outerShdw blurRad="38100" dist="38100" dir="2700000" algn="tl">
                    <a:srgbClr val="000000"/>
                  </a:outerShdw>
                </a:effectLst>
                <a:latin typeface="Comic Sans MS" pitchFamily="66" charset="0"/>
              </a:rPr>
              <a:t>Planlı Çalışmayı </a:t>
            </a:r>
          </a:p>
          <a:p>
            <a:pPr algn="ctr" eaLnBrk="1" hangingPunct="1">
              <a:defRPr/>
            </a:pPr>
            <a:r>
              <a:rPr lang="tr-TR" sz="3600" b="1">
                <a:solidFill>
                  <a:srgbClr val="FFFF99"/>
                </a:solidFill>
                <a:effectLst>
                  <a:outerShdw blurRad="38100" dist="38100" dir="2700000" algn="tl">
                    <a:srgbClr val="000000"/>
                  </a:outerShdw>
                </a:effectLst>
                <a:latin typeface="Comic Sans MS" pitchFamily="66" charset="0"/>
              </a:rPr>
              <a:t>Anlatayım Sana:</a:t>
            </a:r>
            <a:endParaRPr lang="tr-TR" sz="2400">
              <a:solidFill>
                <a:srgbClr val="FFFF99"/>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5475">
                                            <p:bg/>
                                          </p:spTgt>
                                        </p:tgtEl>
                                        <p:attrNameLst>
                                          <p:attrName>style.visibility</p:attrName>
                                        </p:attrNameLst>
                                      </p:cBhvr>
                                      <p:to>
                                        <p:strVal val="visible"/>
                                      </p:to>
                                    </p:set>
                                    <p:anim calcmode="lin" valueType="num">
                                      <p:cBhvr>
                                        <p:cTn id="7" dur="500" fill="hold"/>
                                        <p:tgtEl>
                                          <p:spTgt spid="105475">
                                            <p:bg/>
                                          </p:spTgt>
                                        </p:tgtEl>
                                        <p:attrNameLst>
                                          <p:attrName>ppt_w</p:attrName>
                                        </p:attrNameLst>
                                      </p:cBhvr>
                                      <p:tavLst>
                                        <p:tav tm="0">
                                          <p:val>
                                            <p:fltVal val="0"/>
                                          </p:val>
                                        </p:tav>
                                        <p:tav tm="100000">
                                          <p:val>
                                            <p:strVal val="#ppt_w"/>
                                          </p:val>
                                        </p:tav>
                                      </p:tavLst>
                                    </p:anim>
                                    <p:anim calcmode="lin" valueType="num">
                                      <p:cBhvr>
                                        <p:cTn id="8" dur="500" fill="hold"/>
                                        <p:tgtEl>
                                          <p:spTgt spid="105475">
                                            <p:bg/>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5475">
                                            <p:txEl>
                                              <p:pRg st="0" end="0"/>
                                            </p:txEl>
                                          </p:spTgt>
                                        </p:tgtEl>
                                        <p:attrNameLst>
                                          <p:attrName>style.visibility</p:attrName>
                                        </p:attrNameLst>
                                      </p:cBhvr>
                                      <p:to>
                                        <p:strVal val="visible"/>
                                      </p:to>
                                    </p:set>
                                    <p:anim calcmode="lin" valueType="num">
                                      <p:cBhvr>
                                        <p:cTn id="13" dur="500" fill="hold"/>
                                        <p:tgtEl>
                                          <p:spTgt spid="1054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54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5475">
                                            <p:txEl>
                                              <p:pRg st="1" end="1"/>
                                            </p:txEl>
                                          </p:spTgt>
                                        </p:tgtEl>
                                        <p:attrNameLst>
                                          <p:attrName>style.visibility</p:attrName>
                                        </p:attrNameLst>
                                      </p:cBhvr>
                                      <p:to>
                                        <p:strVal val="visible"/>
                                      </p:to>
                                    </p:set>
                                    <p:anim calcmode="lin" valueType="num">
                                      <p:cBhvr>
                                        <p:cTn id="19" dur="500" fill="hold"/>
                                        <p:tgtEl>
                                          <p:spTgt spid="10547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0547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Altbilgi Yer Tutucusu"/>
          <p:cNvSpPr>
            <a:spLocks noGrp="1"/>
          </p:cNvSpPr>
          <p:nvPr>
            <p:ph type="ftr" sz="quarter" idx="11"/>
          </p:nvPr>
        </p:nvSpPr>
        <p:spPr/>
        <p:txBody>
          <a:bodyPr/>
          <a:lstStyle/>
          <a:p>
            <a:pPr>
              <a:defRPr/>
            </a:pPr>
            <a:r>
              <a:rPr lang="en-US"/>
              <a:t> </a:t>
            </a:r>
          </a:p>
        </p:txBody>
      </p:sp>
      <p:sp>
        <p:nvSpPr>
          <p:cNvPr id="8" name="5 Slayt Numarası Yer Tutucusu"/>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A8966325-8E8F-44D3-B5A8-7EECEF2F32D3}" type="slidenum">
              <a:rPr lang="en-US" altLang="tr-TR" sz="1000" smtClean="0"/>
              <a:pPr eaLnBrk="1" hangingPunct="1">
                <a:defRPr/>
              </a:pPr>
              <a:t>2</a:t>
            </a:fld>
            <a:endParaRPr lang="en-US" altLang="tr-TR" sz="1000" smtClean="0"/>
          </a:p>
        </p:txBody>
      </p:sp>
      <p:sp>
        <p:nvSpPr>
          <p:cNvPr id="5122" name="Rectangle 2"/>
          <p:cNvSpPr>
            <a:spLocks noGrp="1" noChangeArrowheads="1"/>
          </p:cNvSpPr>
          <p:nvPr>
            <p:ph type="title"/>
          </p:nvPr>
        </p:nvSpPr>
        <p:spPr/>
        <p:txBody>
          <a:bodyPr/>
          <a:lstStyle/>
          <a:p>
            <a:pPr eaLnBrk="1" hangingPunct="1">
              <a:defRPr/>
            </a:pPr>
            <a:endParaRPr lang="tr-TR" smtClean="0"/>
          </a:p>
        </p:txBody>
      </p:sp>
      <p:sp>
        <p:nvSpPr>
          <p:cNvPr id="5123" name="Rectangle 3"/>
          <p:cNvSpPr>
            <a:spLocks noGrp="1" noChangeArrowheads="1"/>
          </p:cNvSpPr>
          <p:nvPr>
            <p:ph type="body" idx="1"/>
          </p:nvPr>
        </p:nvSpPr>
        <p:spPr/>
        <p:txBody>
          <a:bodyPr/>
          <a:lstStyle/>
          <a:p>
            <a:pPr eaLnBrk="1" hangingPunct="1">
              <a:defRPr/>
            </a:pPr>
            <a:endParaRPr lang="tr-TR" smtClean="0"/>
          </a:p>
        </p:txBody>
      </p:sp>
      <p:pic>
        <p:nvPicPr>
          <p:cNvPr id="8198" name="Picture 4" descr="0Presentation_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5"/>
          <p:cNvSpPr txBox="1">
            <a:spLocks noChangeArrowheads="1"/>
          </p:cNvSpPr>
          <p:nvPr/>
        </p:nvSpPr>
        <p:spPr bwMode="auto">
          <a:xfrm>
            <a:off x="1219200" y="5943600"/>
            <a:ext cx="6629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lang="tr-TR" altLang="tr-TR" sz="4400">
                <a:solidFill>
                  <a:srgbClr val="FFFF00"/>
                </a:solidFill>
              </a:rPr>
              <a:t>SEMİNER BAŞLIYOR…</a:t>
            </a:r>
            <a:endParaRPr lang="en-US" altLang="tr-TR" sz="4400">
              <a:solidFill>
                <a:srgbClr val="FFFF00"/>
              </a:solidFill>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0" y="0"/>
            <a:ext cx="9144000" cy="1066800"/>
          </a:xfrm>
          <a:gradFill rotWithShape="0">
            <a:gsLst>
              <a:gs pos="0">
                <a:srgbClr val="001800"/>
              </a:gs>
              <a:gs pos="50000">
                <a:srgbClr val="003300"/>
              </a:gs>
              <a:gs pos="100000">
                <a:srgbClr val="001800"/>
              </a:gs>
            </a:gsLst>
            <a:lin ang="5400000" scaled="1"/>
          </a:gradFill>
        </p:spPr>
        <p:txBody>
          <a:bodyPr/>
          <a:lstStyle/>
          <a:p>
            <a:pPr algn="ctr"/>
            <a:r>
              <a:rPr lang="tr-TR" altLang="tr-TR" sz="2400" smtClean="0">
                <a:solidFill>
                  <a:srgbClr val="FFFF99"/>
                </a:solidFill>
                <a:effectLst/>
              </a:rPr>
              <a:t>PLANDA NEYE YER VERECEĞİZ ?</a:t>
            </a:r>
            <a:endParaRPr lang="tr-TR" altLang="tr-TR" sz="1800" smtClean="0">
              <a:solidFill>
                <a:srgbClr val="FF3300"/>
              </a:solidFill>
              <a:effectLst/>
            </a:endParaRPr>
          </a:p>
        </p:txBody>
      </p:sp>
      <p:sp>
        <p:nvSpPr>
          <p:cNvPr id="106499" name="Rectangle 3" descr="Papirüs"/>
          <p:cNvSpPr>
            <a:spLocks noGrp="1" noChangeArrowheads="1"/>
          </p:cNvSpPr>
          <p:nvPr>
            <p:ph type="body" idx="1"/>
          </p:nvPr>
        </p:nvSpPr>
        <p:spPr>
          <a:xfrm>
            <a:off x="0" y="1066800"/>
            <a:ext cx="9144000" cy="5791200"/>
          </a:xfrm>
          <a:blipFill dpi="0" rotWithShape="1">
            <a:blip r:embed="rId2"/>
            <a:srcRect/>
            <a:tile tx="0" ty="0" sx="100000" sy="100000" flip="none" algn="tl"/>
          </a:blipFill>
        </p:spPr>
        <p:txBody>
          <a:bodyPr/>
          <a:lstStyle/>
          <a:p>
            <a:pPr>
              <a:lnSpc>
                <a:spcPct val="80000"/>
              </a:lnSpc>
              <a:buClr>
                <a:schemeClr val="tx1"/>
              </a:buClr>
              <a:buFont typeface="Wingdings" panose="05000000000000000000" pitchFamily="2" charset="2"/>
              <a:buBlip>
                <a:blip r:embed="rId3"/>
              </a:buBlip>
            </a:pPr>
            <a:r>
              <a:rPr lang="tr-TR" altLang="tr-TR" sz="2800" smtClean="0">
                <a:solidFill>
                  <a:srgbClr val="003300"/>
                </a:solidFill>
                <a:effectLst/>
              </a:rPr>
              <a:t>Hangi  derslere, haftanın hangi günleri  çalışacağınızı,</a:t>
            </a:r>
          </a:p>
          <a:p>
            <a:pPr>
              <a:lnSpc>
                <a:spcPct val="80000"/>
              </a:lnSpc>
              <a:buClr>
                <a:schemeClr val="tx1"/>
              </a:buClr>
              <a:buFont typeface="Wingdings" panose="05000000000000000000" pitchFamily="2" charset="2"/>
              <a:buBlip>
                <a:blip r:embed="rId3"/>
              </a:buBlip>
            </a:pPr>
            <a:r>
              <a:rPr lang="tr-TR" altLang="tr-TR" sz="2800" smtClean="0">
                <a:solidFill>
                  <a:srgbClr val="003300"/>
                </a:solidFill>
                <a:effectLst/>
              </a:rPr>
              <a:t>Geçmiş konuların </a:t>
            </a:r>
            <a:r>
              <a:rPr lang="tr-TR" altLang="tr-TR" sz="2800" smtClean="0">
                <a:solidFill>
                  <a:schemeClr val="bg1"/>
                </a:solidFill>
                <a:effectLst/>
              </a:rPr>
              <a:t>tekrarına</a:t>
            </a:r>
            <a:r>
              <a:rPr lang="tr-TR" altLang="tr-TR" sz="2800" smtClean="0">
                <a:solidFill>
                  <a:srgbClr val="003300"/>
                </a:solidFill>
                <a:effectLst/>
              </a:rPr>
              <a:t> ne zaman yer vereceğinizi</a:t>
            </a:r>
          </a:p>
          <a:p>
            <a:pPr>
              <a:lnSpc>
                <a:spcPct val="80000"/>
              </a:lnSpc>
              <a:buClr>
                <a:schemeClr val="tx1"/>
              </a:buClr>
              <a:buFont typeface="Wingdings" panose="05000000000000000000" pitchFamily="2" charset="2"/>
              <a:buBlip>
                <a:blip r:embed="rId3"/>
              </a:buBlip>
            </a:pPr>
            <a:r>
              <a:rPr lang="tr-TR" altLang="tr-TR" sz="2800" smtClean="0">
                <a:solidFill>
                  <a:srgbClr val="D60093"/>
                </a:solidFill>
                <a:effectLst/>
              </a:rPr>
              <a:t>Sınav </a:t>
            </a:r>
            <a:r>
              <a:rPr lang="tr-TR" altLang="tr-TR" sz="2800" smtClean="0">
                <a:solidFill>
                  <a:srgbClr val="003300"/>
                </a:solidFill>
                <a:effectLst/>
              </a:rPr>
              <a:t>tarihlerinizi</a:t>
            </a:r>
          </a:p>
          <a:p>
            <a:pPr>
              <a:lnSpc>
                <a:spcPct val="80000"/>
              </a:lnSpc>
              <a:buClr>
                <a:schemeClr val="tx1"/>
              </a:buClr>
              <a:buFont typeface="Wingdings" panose="05000000000000000000" pitchFamily="2" charset="2"/>
              <a:buBlip>
                <a:blip r:embed="rId3"/>
              </a:buBlip>
            </a:pPr>
            <a:r>
              <a:rPr lang="tr-TR" altLang="tr-TR" sz="2800" smtClean="0">
                <a:solidFill>
                  <a:srgbClr val="003300"/>
                </a:solidFill>
                <a:effectLst/>
              </a:rPr>
              <a:t>Hazırlanacak </a:t>
            </a:r>
            <a:r>
              <a:rPr lang="tr-TR" altLang="tr-TR" sz="2800" smtClean="0">
                <a:solidFill>
                  <a:srgbClr val="D60093"/>
                </a:solidFill>
                <a:effectLst/>
              </a:rPr>
              <a:t>ödevlerin</a:t>
            </a:r>
            <a:r>
              <a:rPr lang="tr-TR" altLang="tr-TR" sz="2800" smtClean="0">
                <a:solidFill>
                  <a:srgbClr val="003300"/>
                </a:solidFill>
                <a:effectLst/>
              </a:rPr>
              <a:t> neler olduğu ve ne zaman hazırlayacağınızı</a:t>
            </a:r>
          </a:p>
          <a:p>
            <a:pPr>
              <a:lnSpc>
                <a:spcPct val="80000"/>
              </a:lnSpc>
              <a:buClr>
                <a:schemeClr val="tx1"/>
              </a:buClr>
              <a:buFont typeface="Wingdings" panose="05000000000000000000" pitchFamily="2" charset="2"/>
              <a:buBlip>
                <a:blip r:embed="rId3"/>
              </a:buBlip>
            </a:pPr>
            <a:r>
              <a:rPr lang="tr-TR" altLang="tr-TR" sz="2800" smtClean="0">
                <a:solidFill>
                  <a:srgbClr val="003300"/>
                </a:solidFill>
                <a:effectLst/>
              </a:rPr>
              <a:t>Planda yer alan ancak yapılamayan çalışmalarınızı ne zaman  tamamlayacağınızı</a:t>
            </a:r>
          </a:p>
          <a:p>
            <a:pPr>
              <a:lnSpc>
                <a:spcPct val="80000"/>
              </a:lnSpc>
              <a:buClr>
                <a:schemeClr val="tx1"/>
              </a:buClr>
              <a:buFont typeface="Wingdings" panose="05000000000000000000" pitchFamily="2" charset="2"/>
              <a:buBlip>
                <a:blip r:embed="rId3"/>
              </a:buBlip>
            </a:pPr>
            <a:r>
              <a:rPr lang="tr-TR" altLang="tr-TR" sz="2800" smtClean="0">
                <a:solidFill>
                  <a:srgbClr val="003300"/>
                </a:solidFill>
                <a:effectLst/>
              </a:rPr>
              <a:t>Dinlenme, tv izleme, spor yapma, sinema ve tiyatroya gitme gibi </a:t>
            </a:r>
            <a:r>
              <a:rPr lang="tr-TR" altLang="tr-TR" sz="2800" smtClean="0">
                <a:solidFill>
                  <a:srgbClr val="D60093"/>
                </a:solidFill>
                <a:effectLst/>
              </a:rPr>
              <a:t>ders dışı etkinliklere</a:t>
            </a:r>
            <a:r>
              <a:rPr lang="tr-TR" altLang="tr-TR" sz="2800" smtClean="0">
                <a:solidFill>
                  <a:srgbClr val="003300"/>
                </a:solidFill>
                <a:effectLst/>
              </a:rPr>
              <a:t> ne zaman yer vereceğinizi</a:t>
            </a:r>
          </a:p>
          <a:p>
            <a:pPr>
              <a:lnSpc>
                <a:spcPct val="80000"/>
              </a:lnSpc>
              <a:buClr>
                <a:schemeClr val="tx1"/>
              </a:buClr>
              <a:buFont typeface="Wingdings" panose="05000000000000000000" pitchFamily="2" charset="2"/>
              <a:buBlip>
                <a:blip r:embed="rId3"/>
              </a:buBlip>
            </a:pPr>
            <a:r>
              <a:rPr lang="tr-TR" altLang="tr-TR" sz="2800" smtClean="0">
                <a:solidFill>
                  <a:srgbClr val="003300"/>
                </a:solidFill>
                <a:effectLst/>
              </a:rPr>
              <a:t>Bunların yanında günlük çalışma çizelgelerinde ; okulda geçen saatler, ders çalışma, eğlenme, dinlenme, ev işlerine yardım ve uyku saatleri göstermeniz gerekir.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p:cTn id="7" dur="500" fill="hold"/>
                                        <p:tgtEl>
                                          <p:spTgt spid="106498"/>
                                        </p:tgtEl>
                                        <p:attrNameLst>
                                          <p:attrName>ppt_w</p:attrName>
                                        </p:attrNameLst>
                                      </p:cBhvr>
                                      <p:tavLst>
                                        <p:tav tm="0">
                                          <p:val>
                                            <p:fltVal val="0"/>
                                          </p:val>
                                        </p:tav>
                                        <p:tav tm="100000">
                                          <p:val>
                                            <p:strVal val="#ppt_w"/>
                                          </p:val>
                                        </p:tav>
                                      </p:tavLst>
                                    </p:anim>
                                    <p:anim calcmode="lin" valueType="num">
                                      <p:cBhvr>
                                        <p:cTn id="8" dur="500" fill="hold"/>
                                        <p:tgtEl>
                                          <p:spTgt spid="10649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6499">
                                            <p:bg/>
                                          </p:spTgt>
                                        </p:tgtEl>
                                        <p:attrNameLst>
                                          <p:attrName>style.visibility</p:attrName>
                                        </p:attrNameLst>
                                      </p:cBhvr>
                                      <p:to>
                                        <p:strVal val="visible"/>
                                      </p:to>
                                    </p:set>
                                    <p:anim calcmode="lin" valueType="num">
                                      <p:cBhvr>
                                        <p:cTn id="13" dur="500" fill="hold"/>
                                        <p:tgtEl>
                                          <p:spTgt spid="106499">
                                            <p:bg/>
                                          </p:spTgt>
                                        </p:tgtEl>
                                        <p:attrNameLst>
                                          <p:attrName>ppt_w</p:attrName>
                                        </p:attrNameLst>
                                      </p:cBhvr>
                                      <p:tavLst>
                                        <p:tav tm="0">
                                          <p:val>
                                            <p:fltVal val="0"/>
                                          </p:val>
                                        </p:tav>
                                        <p:tav tm="100000">
                                          <p:val>
                                            <p:strVal val="#ppt_w"/>
                                          </p:val>
                                        </p:tav>
                                      </p:tavLst>
                                    </p:anim>
                                    <p:anim calcmode="lin" valueType="num">
                                      <p:cBhvr>
                                        <p:cTn id="14" dur="500" fill="hold"/>
                                        <p:tgtEl>
                                          <p:spTgt spid="106499">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6499">
                                            <p:txEl>
                                              <p:pRg st="0" end="0"/>
                                            </p:txEl>
                                          </p:spTgt>
                                        </p:tgtEl>
                                        <p:attrNameLst>
                                          <p:attrName>style.visibility</p:attrName>
                                        </p:attrNameLst>
                                      </p:cBhvr>
                                      <p:to>
                                        <p:strVal val="visible"/>
                                      </p:to>
                                    </p:set>
                                    <p:anim calcmode="lin" valueType="num">
                                      <p:cBhvr>
                                        <p:cTn id="19" dur="500" fill="hold"/>
                                        <p:tgtEl>
                                          <p:spTgt spid="10649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064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6499">
                                            <p:txEl>
                                              <p:pRg st="1" end="1"/>
                                            </p:txEl>
                                          </p:spTgt>
                                        </p:tgtEl>
                                        <p:attrNameLst>
                                          <p:attrName>style.visibility</p:attrName>
                                        </p:attrNameLst>
                                      </p:cBhvr>
                                      <p:to>
                                        <p:strVal val="visible"/>
                                      </p:to>
                                    </p:set>
                                    <p:anim calcmode="lin" valueType="num">
                                      <p:cBhvr>
                                        <p:cTn id="25" dur="500" fill="hold"/>
                                        <p:tgtEl>
                                          <p:spTgt spid="10649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0649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6499">
                                            <p:txEl>
                                              <p:pRg st="2" end="2"/>
                                            </p:txEl>
                                          </p:spTgt>
                                        </p:tgtEl>
                                        <p:attrNameLst>
                                          <p:attrName>style.visibility</p:attrName>
                                        </p:attrNameLst>
                                      </p:cBhvr>
                                      <p:to>
                                        <p:strVal val="visible"/>
                                      </p:to>
                                    </p:set>
                                    <p:anim calcmode="lin" valueType="num">
                                      <p:cBhvr>
                                        <p:cTn id="31" dur="500" fill="hold"/>
                                        <p:tgtEl>
                                          <p:spTgt spid="106499">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0649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06499">
                                            <p:txEl>
                                              <p:pRg st="3" end="3"/>
                                            </p:txEl>
                                          </p:spTgt>
                                        </p:tgtEl>
                                        <p:attrNameLst>
                                          <p:attrName>style.visibility</p:attrName>
                                        </p:attrNameLst>
                                      </p:cBhvr>
                                      <p:to>
                                        <p:strVal val="visible"/>
                                      </p:to>
                                    </p:set>
                                    <p:anim calcmode="lin" valueType="num">
                                      <p:cBhvr>
                                        <p:cTn id="37" dur="500" fill="hold"/>
                                        <p:tgtEl>
                                          <p:spTgt spid="106499">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10649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06499">
                                            <p:txEl>
                                              <p:pRg st="4" end="4"/>
                                            </p:txEl>
                                          </p:spTgt>
                                        </p:tgtEl>
                                        <p:attrNameLst>
                                          <p:attrName>style.visibility</p:attrName>
                                        </p:attrNameLst>
                                      </p:cBhvr>
                                      <p:to>
                                        <p:strVal val="visible"/>
                                      </p:to>
                                    </p:set>
                                    <p:anim calcmode="lin" valueType="num">
                                      <p:cBhvr>
                                        <p:cTn id="43" dur="500" fill="hold"/>
                                        <p:tgtEl>
                                          <p:spTgt spid="106499">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10649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06499">
                                            <p:txEl>
                                              <p:pRg st="5" end="5"/>
                                            </p:txEl>
                                          </p:spTgt>
                                        </p:tgtEl>
                                        <p:attrNameLst>
                                          <p:attrName>style.visibility</p:attrName>
                                        </p:attrNameLst>
                                      </p:cBhvr>
                                      <p:to>
                                        <p:strVal val="visible"/>
                                      </p:to>
                                    </p:set>
                                    <p:anim calcmode="lin" valueType="num">
                                      <p:cBhvr>
                                        <p:cTn id="49" dur="500" fill="hold"/>
                                        <p:tgtEl>
                                          <p:spTgt spid="106499">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10649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06499">
                                            <p:txEl>
                                              <p:pRg st="6" end="6"/>
                                            </p:txEl>
                                          </p:spTgt>
                                        </p:tgtEl>
                                        <p:attrNameLst>
                                          <p:attrName>style.visibility</p:attrName>
                                        </p:attrNameLst>
                                      </p:cBhvr>
                                      <p:to>
                                        <p:strVal val="visible"/>
                                      </p:to>
                                    </p:set>
                                    <p:anim calcmode="lin" valueType="num">
                                      <p:cBhvr>
                                        <p:cTn id="55" dur="500" fill="hold"/>
                                        <p:tgtEl>
                                          <p:spTgt spid="106499">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106499">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nimBg="1"/>
      <p:bldP spid="106499"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2" descr="g1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3" descr="Papirüs"/>
          <p:cNvSpPr>
            <a:spLocks noGrp="1" noChangeArrowheads="1"/>
          </p:cNvSpPr>
          <p:nvPr>
            <p:ph type="title"/>
          </p:nvPr>
        </p:nvSpPr>
        <p:spPr>
          <a:xfrm>
            <a:off x="0" y="0"/>
            <a:ext cx="3200400" cy="2819400"/>
          </a:xfrm>
          <a:blipFill dpi="0" rotWithShape="1">
            <a:blip r:embed="rId3"/>
            <a:srcRect/>
            <a:tile tx="0" ty="0" sx="100000" sy="100000" flip="none" algn="tl"/>
          </a:blipFill>
        </p:spPr>
        <p:txBody>
          <a:bodyPr/>
          <a:lstStyle/>
          <a:p>
            <a:pPr algn="ctr">
              <a:lnSpc>
                <a:spcPct val="70000"/>
              </a:lnSpc>
            </a:pPr>
            <a:r>
              <a:rPr lang="tr-TR" altLang="tr-TR" sz="3400" b="1" smtClean="0">
                <a:solidFill>
                  <a:srgbClr val="D60093"/>
                </a:solidFill>
                <a:effectLst/>
              </a:rPr>
              <a:t>Plan yaparken nelere dikkat etmeniz gerekir?</a:t>
            </a:r>
            <a:endParaRPr lang="tr-TR" altLang="tr-TR" smtClean="0">
              <a:solidFill>
                <a:srgbClr val="D60093"/>
              </a:solidFill>
              <a:effectLst/>
            </a:endParaRPr>
          </a:p>
        </p:txBody>
      </p:sp>
      <p:sp>
        <p:nvSpPr>
          <p:cNvPr id="107524" name="Rectangle 4" descr="Papirüs"/>
          <p:cNvSpPr>
            <a:spLocks noGrp="1" noChangeArrowheads="1"/>
          </p:cNvSpPr>
          <p:nvPr>
            <p:ph type="body" sz="half" idx="1"/>
          </p:nvPr>
        </p:nvSpPr>
        <p:spPr>
          <a:xfrm>
            <a:off x="0" y="5181600"/>
            <a:ext cx="9144000" cy="1676400"/>
          </a:xfrm>
          <a:blipFill dpi="0" rotWithShape="1">
            <a:blip r:embed="rId3"/>
            <a:srcRect/>
            <a:tile tx="0" ty="0" sx="100000" sy="100000" flip="none" algn="tl"/>
          </a:blipFill>
        </p:spPr>
        <p:txBody>
          <a:bodyPr/>
          <a:lstStyle/>
          <a:p>
            <a:pPr>
              <a:buClr>
                <a:schemeClr val="tx1"/>
              </a:buClr>
              <a:buFont typeface="Wingdings" panose="05000000000000000000" pitchFamily="2" charset="2"/>
              <a:buBlip>
                <a:blip r:embed="rId4"/>
              </a:buBlip>
            </a:pPr>
            <a:r>
              <a:rPr lang="tr-TR" altLang="tr-TR" sz="3000" smtClean="0">
                <a:solidFill>
                  <a:srgbClr val="D60093"/>
                </a:solidFill>
                <a:effectLst/>
                <a:latin typeface="Comic Sans MS" panose="030F0702030302020204" pitchFamily="66" charset="0"/>
              </a:rPr>
              <a:t>Derslerin planını dengeli olarak yapın.</a:t>
            </a:r>
          </a:p>
          <a:p>
            <a:pPr>
              <a:buClr>
                <a:schemeClr val="tx1"/>
              </a:buClr>
              <a:buFont typeface="Wingdings" panose="05000000000000000000" pitchFamily="2" charset="2"/>
              <a:buBlip>
                <a:blip r:embed="rId4"/>
              </a:buBlip>
            </a:pPr>
            <a:r>
              <a:rPr lang="tr-TR" altLang="tr-TR" sz="3000" smtClean="0">
                <a:solidFill>
                  <a:srgbClr val="D60093"/>
                </a:solidFill>
                <a:effectLst/>
                <a:latin typeface="Comic Sans MS" panose="030F0702030302020204" pitchFamily="66" charset="0"/>
              </a:rPr>
              <a:t>G</a:t>
            </a:r>
            <a:r>
              <a:rPr lang="tr-TR" altLang="tr-TR" sz="3000" smtClean="0">
                <a:solidFill>
                  <a:srgbClr val="D60093"/>
                </a:solidFill>
                <a:effectLst/>
              </a:rPr>
              <a:t>ü</a:t>
            </a:r>
            <a:r>
              <a:rPr lang="tr-TR" altLang="tr-TR" sz="3000" smtClean="0">
                <a:solidFill>
                  <a:srgbClr val="D60093"/>
                </a:solidFill>
                <a:effectLst/>
                <a:latin typeface="Comic Sans MS" panose="030F0702030302020204" pitchFamily="66" charset="0"/>
              </a:rPr>
              <a:t>nl</a:t>
            </a:r>
            <a:r>
              <a:rPr lang="tr-TR" altLang="tr-TR" sz="3000" smtClean="0">
                <a:solidFill>
                  <a:srgbClr val="D60093"/>
                </a:solidFill>
                <a:effectLst/>
              </a:rPr>
              <a:t>ü</a:t>
            </a:r>
            <a:r>
              <a:rPr lang="tr-TR" altLang="tr-TR" sz="3000" smtClean="0">
                <a:solidFill>
                  <a:srgbClr val="D60093"/>
                </a:solidFill>
                <a:effectLst/>
                <a:latin typeface="Comic Sans MS" panose="030F0702030302020204" pitchFamily="66" charset="0"/>
              </a:rPr>
              <a:t>k ortalama </a:t>
            </a:r>
            <a:r>
              <a:rPr lang="tr-TR" altLang="tr-TR" sz="3000" smtClean="0">
                <a:solidFill>
                  <a:srgbClr val="D60093"/>
                </a:solidFill>
                <a:effectLst/>
              </a:rPr>
              <a:t>ç</a:t>
            </a:r>
            <a:r>
              <a:rPr lang="tr-TR" altLang="tr-TR" sz="3000" smtClean="0">
                <a:solidFill>
                  <a:srgbClr val="D60093"/>
                </a:solidFill>
                <a:effectLst/>
                <a:latin typeface="Comic Sans MS" panose="030F0702030302020204" pitchFamily="66" charset="0"/>
              </a:rPr>
              <a:t>alışma s</a:t>
            </a:r>
            <a:r>
              <a:rPr lang="tr-TR" altLang="tr-TR" sz="3000" smtClean="0">
                <a:solidFill>
                  <a:srgbClr val="D60093"/>
                </a:solidFill>
                <a:effectLst/>
              </a:rPr>
              <a:t>ü</a:t>
            </a:r>
            <a:r>
              <a:rPr lang="tr-TR" altLang="tr-TR" sz="3000" smtClean="0">
                <a:solidFill>
                  <a:srgbClr val="D60093"/>
                </a:solidFill>
                <a:effectLst/>
                <a:latin typeface="Comic Sans MS" panose="030F0702030302020204" pitchFamily="66" charset="0"/>
              </a:rPr>
              <a:t>resi olarak 3-4 saat olabilir.</a:t>
            </a:r>
            <a:endParaRPr lang="tr-TR" altLang="tr-TR" sz="2500" smtClean="0">
              <a:solidFill>
                <a:srgbClr val="D60093"/>
              </a:solidFill>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fade">
                                      <p:cBhvr>
                                        <p:cTn id="7" dur="768" decel="100000"/>
                                        <p:tgtEl>
                                          <p:spTgt spid="107523"/>
                                        </p:tgtEl>
                                      </p:cBhvr>
                                    </p:animEffect>
                                    <p:animScale>
                                      <p:cBhvr>
                                        <p:cTn id="8" dur="768" decel="100000"/>
                                        <p:tgtEl>
                                          <p:spTgt spid="107523"/>
                                        </p:tgtEl>
                                      </p:cBhvr>
                                      <p:from x="10000" y="10000"/>
                                      <p:to x="200000" y="450000"/>
                                    </p:animScale>
                                    <p:animScale>
                                      <p:cBhvr>
                                        <p:cTn id="9" dur="1230" accel="100000" fill="hold">
                                          <p:stCondLst>
                                            <p:cond delay="768"/>
                                          </p:stCondLst>
                                        </p:cTn>
                                        <p:tgtEl>
                                          <p:spTgt spid="107523"/>
                                        </p:tgtEl>
                                      </p:cBhvr>
                                      <p:from x="200000" y="450000"/>
                                      <p:to x="100000" y="100000"/>
                                    </p:animScale>
                                    <p:set>
                                      <p:cBhvr>
                                        <p:cTn id="10" dur="768" fill="hold"/>
                                        <p:tgtEl>
                                          <p:spTgt spid="107523"/>
                                        </p:tgtEl>
                                        <p:attrNameLst>
                                          <p:attrName>ppt_x</p:attrName>
                                        </p:attrNameLst>
                                      </p:cBhvr>
                                      <p:to>
                                        <p:strVal val="(0.5)"/>
                                      </p:to>
                                    </p:set>
                                    <p:anim from="(0.5)" to="(#ppt_x)" calcmode="lin" valueType="num">
                                      <p:cBhvr>
                                        <p:cTn id="11" dur="1230" accel="100000" fill="hold">
                                          <p:stCondLst>
                                            <p:cond delay="768"/>
                                          </p:stCondLst>
                                        </p:cTn>
                                        <p:tgtEl>
                                          <p:spTgt spid="107523"/>
                                        </p:tgtEl>
                                        <p:attrNameLst>
                                          <p:attrName>ppt_x</p:attrName>
                                        </p:attrNameLst>
                                      </p:cBhvr>
                                    </p:anim>
                                    <p:set>
                                      <p:cBhvr>
                                        <p:cTn id="12" dur="768" fill="hold"/>
                                        <p:tgtEl>
                                          <p:spTgt spid="107523"/>
                                        </p:tgtEl>
                                        <p:attrNameLst>
                                          <p:attrName>ppt_y</p:attrName>
                                        </p:attrNameLst>
                                      </p:cBhvr>
                                      <p:to>
                                        <p:strVal val="(#ppt_y+0.4)"/>
                                      </p:to>
                                    </p:set>
                                    <p:anim from="(#ppt_y+0.4)" to="(#ppt_y)" calcmode="lin" valueType="num">
                                      <p:cBhvr>
                                        <p:cTn id="13" dur="1230" accel="100000" fill="hold">
                                          <p:stCondLst>
                                            <p:cond delay="768"/>
                                          </p:stCondLst>
                                        </p:cTn>
                                        <p:tgtEl>
                                          <p:spTgt spid="107523"/>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07524">
                                            <p:bg/>
                                          </p:spTgt>
                                        </p:tgtEl>
                                        <p:attrNameLst>
                                          <p:attrName>style.visibility</p:attrName>
                                        </p:attrNameLst>
                                      </p:cBhvr>
                                      <p:to>
                                        <p:strVal val="visible"/>
                                      </p:to>
                                    </p:set>
                                    <p:anim calcmode="lin" valueType="num">
                                      <p:cBhvr>
                                        <p:cTn id="18" dur="500" fill="hold"/>
                                        <p:tgtEl>
                                          <p:spTgt spid="107524">
                                            <p:bg/>
                                          </p:spTgt>
                                        </p:tgtEl>
                                        <p:attrNameLst>
                                          <p:attrName>ppt_w</p:attrName>
                                        </p:attrNameLst>
                                      </p:cBhvr>
                                      <p:tavLst>
                                        <p:tav tm="0">
                                          <p:val>
                                            <p:fltVal val="0"/>
                                          </p:val>
                                        </p:tav>
                                        <p:tav tm="100000">
                                          <p:val>
                                            <p:strVal val="#ppt_w"/>
                                          </p:val>
                                        </p:tav>
                                      </p:tavLst>
                                    </p:anim>
                                    <p:anim calcmode="lin" valueType="num">
                                      <p:cBhvr>
                                        <p:cTn id="19" dur="500" fill="hold"/>
                                        <p:tgtEl>
                                          <p:spTgt spid="107524">
                                            <p:bg/>
                                          </p:spTgt>
                                        </p:tgtEl>
                                        <p:attrNameLst>
                                          <p:attrName>ppt_h</p:attrName>
                                        </p:attrNameLst>
                                      </p:cBhvr>
                                      <p:tavLst>
                                        <p:tav tm="0">
                                          <p:val>
                                            <p:fltVal val="0"/>
                                          </p:val>
                                        </p:tav>
                                        <p:tav tm="100000">
                                          <p:val>
                                            <p:strVal val="#ppt_h"/>
                                          </p:val>
                                        </p:tav>
                                      </p:tavLst>
                                    </p:anim>
                                    <p:animEffect transition="in" filter="fade">
                                      <p:cBhvr>
                                        <p:cTn id="20" dur="500"/>
                                        <p:tgtEl>
                                          <p:spTgt spid="107524">
                                            <p:bg/>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07524">
                                            <p:txEl>
                                              <p:pRg st="0" end="0"/>
                                            </p:txEl>
                                          </p:spTgt>
                                        </p:tgtEl>
                                        <p:attrNameLst>
                                          <p:attrName>style.visibility</p:attrName>
                                        </p:attrNameLst>
                                      </p:cBhvr>
                                      <p:to>
                                        <p:strVal val="visible"/>
                                      </p:to>
                                    </p:set>
                                    <p:anim calcmode="lin" valueType="num">
                                      <p:cBhvr>
                                        <p:cTn id="25" dur="500" fill="hold"/>
                                        <p:tgtEl>
                                          <p:spTgt spid="10752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07524">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07524">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07524">
                                            <p:txEl>
                                              <p:pRg st="1" end="1"/>
                                            </p:txEl>
                                          </p:spTgt>
                                        </p:tgtEl>
                                        <p:attrNameLst>
                                          <p:attrName>style.visibility</p:attrName>
                                        </p:attrNameLst>
                                      </p:cBhvr>
                                      <p:to>
                                        <p:strVal val="visible"/>
                                      </p:to>
                                    </p:set>
                                    <p:anim calcmode="lin" valueType="num">
                                      <p:cBhvr>
                                        <p:cTn id="32" dur="500" fill="hold"/>
                                        <p:tgtEl>
                                          <p:spTgt spid="107524">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107524">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1075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animBg="1"/>
      <p:bldP spid="107524"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2" descr="g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0"/>
            <a:ext cx="510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ext Box 3" descr="Papirüs"/>
          <p:cNvSpPr txBox="1">
            <a:spLocks noChangeArrowheads="1"/>
          </p:cNvSpPr>
          <p:nvPr/>
        </p:nvSpPr>
        <p:spPr bwMode="auto">
          <a:xfrm>
            <a:off x="0" y="5759450"/>
            <a:ext cx="9144000" cy="1098550"/>
          </a:xfrm>
          <a:prstGeom prst="rect">
            <a:avLst/>
          </a:prstGeom>
          <a:blipFill dpi="0" rotWithShape="0">
            <a:blip r:embed="rId3"/>
            <a:srcRect/>
            <a:tile tx="0" ty="0" sx="100000" sy="100000" flip="none" algn="tl"/>
          </a:blipFill>
          <a:ln w="9525">
            <a:noFill/>
            <a:miter lim="800000"/>
            <a:headEnd/>
            <a:tailEnd/>
          </a:ln>
          <a:effectLst/>
        </p:spPr>
        <p:txBody>
          <a:bodyPr>
            <a:spAutoFit/>
          </a:bodyPr>
          <a:lstStyle/>
          <a:p>
            <a:pPr algn="ctr" eaLnBrk="1" hangingPunct="1">
              <a:lnSpc>
                <a:spcPct val="110000"/>
              </a:lnSpc>
              <a:defRPr/>
            </a:pPr>
            <a:r>
              <a:rPr lang="tr-TR" sz="3000" b="1">
                <a:solidFill>
                  <a:srgbClr val="D60093"/>
                </a:solidFill>
                <a:latin typeface="Arial Narrow" pitchFamily="34" charset="0"/>
              </a:rPr>
              <a:t>Planda derse vereceğiniz çalışma süreleri dersin özelliğine  ve sizin o dersteki başarınıza göre ayarlayın.</a:t>
            </a:r>
            <a:endParaRPr lang="tr-TR" sz="3000">
              <a:solidFill>
                <a:srgbClr val="D60093"/>
              </a:solidFill>
              <a:effectLst>
                <a:outerShdw blurRad="38100" dist="38100" dir="2700000" algn="tl">
                  <a:srgbClr val="000000"/>
                </a:outerShdw>
              </a:effectLst>
              <a:latin typeface="Times New Roman" pitchFamily="18" charset="0"/>
            </a:endParaRPr>
          </a:p>
        </p:txBody>
      </p:sp>
      <p:sp>
        <p:nvSpPr>
          <p:cNvPr id="29700" name="Text Box 4" descr="Papirüs"/>
          <p:cNvSpPr txBox="1">
            <a:spLocks noChangeArrowheads="1"/>
          </p:cNvSpPr>
          <p:nvPr/>
        </p:nvSpPr>
        <p:spPr bwMode="auto">
          <a:xfrm>
            <a:off x="0" y="0"/>
            <a:ext cx="9144000" cy="11160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tr-TR" altLang="tr-TR" sz="2800" b="1">
                <a:solidFill>
                  <a:srgbClr val="D60093"/>
                </a:solidFill>
                <a:latin typeface="Times New Roman" panose="02020603050405020304" pitchFamily="18" charset="0"/>
              </a:rPr>
              <a:t>Her ders için en uygun çalışma süresi 40 – 50 dakikalık çalışma sonunda 5 – 10 dakika   bir ara vererek devam etmektir</a:t>
            </a:r>
          </a:p>
        </p:txBody>
      </p:sp>
      <p:sp>
        <p:nvSpPr>
          <p:cNvPr id="108549" name="Rectangle 5" descr="Papirüs"/>
          <p:cNvSpPr>
            <a:spLocks noGrp="1" noChangeArrowheads="1"/>
          </p:cNvSpPr>
          <p:nvPr>
            <p:ph type="body" sz="half" idx="2"/>
          </p:nvPr>
        </p:nvSpPr>
        <p:spPr>
          <a:xfrm>
            <a:off x="0" y="685800"/>
            <a:ext cx="3581400" cy="4953000"/>
          </a:xfrm>
          <a:blipFill dpi="0" rotWithShape="0">
            <a:blip r:embed="rId3"/>
            <a:srcRect/>
            <a:tile tx="0" ty="0" sx="100000" sy="100000" flip="none" algn="tl"/>
          </a:blipFill>
        </p:spPr>
        <p:txBody>
          <a:bodyPr/>
          <a:lstStyle/>
          <a:p>
            <a:pPr>
              <a:lnSpc>
                <a:spcPct val="110000"/>
              </a:lnSpc>
              <a:buClr>
                <a:schemeClr val="tx1"/>
              </a:buClr>
              <a:buFont typeface="Wingdings" panose="05000000000000000000" pitchFamily="2" charset="2"/>
              <a:buNone/>
            </a:pPr>
            <a:r>
              <a:rPr lang="tr-TR" altLang="tr-TR" sz="3000" b="1" smtClean="0">
                <a:solidFill>
                  <a:srgbClr val="003300"/>
                </a:solidFill>
                <a:effectLst/>
              </a:rPr>
              <a:t>   </a:t>
            </a:r>
          </a:p>
          <a:p>
            <a:pPr>
              <a:lnSpc>
                <a:spcPct val="110000"/>
              </a:lnSpc>
              <a:buClr>
                <a:schemeClr val="tx1"/>
              </a:buClr>
              <a:buFont typeface="Wingdings" panose="05000000000000000000" pitchFamily="2" charset="2"/>
              <a:buNone/>
            </a:pPr>
            <a:endParaRPr lang="tr-TR" altLang="tr-TR" sz="3000" b="1" smtClean="0">
              <a:solidFill>
                <a:srgbClr val="003300"/>
              </a:solidFill>
              <a:effectLst/>
            </a:endParaRPr>
          </a:p>
          <a:p>
            <a:pPr>
              <a:lnSpc>
                <a:spcPct val="110000"/>
              </a:lnSpc>
              <a:buClr>
                <a:schemeClr val="tx1"/>
              </a:buClr>
              <a:buFont typeface="Wingdings" panose="05000000000000000000" pitchFamily="2" charset="2"/>
              <a:buNone/>
            </a:pPr>
            <a:r>
              <a:rPr lang="tr-TR" altLang="tr-TR" sz="3000" b="1" smtClean="0">
                <a:solidFill>
                  <a:srgbClr val="003300"/>
                </a:solidFill>
                <a:effectLst/>
              </a:rPr>
              <a:t> </a:t>
            </a:r>
            <a:r>
              <a:rPr lang="tr-TR" altLang="tr-TR" sz="3000" b="1" smtClean="0">
                <a:solidFill>
                  <a:srgbClr val="D60093"/>
                </a:solidFill>
                <a:effectLst/>
              </a:rPr>
              <a:t>Farklı türde çalışma gerektiren dersleri ard arda getirmeye çalışın.</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8549">
                                            <p:bg/>
                                          </p:spTgt>
                                        </p:tgtEl>
                                        <p:attrNameLst>
                                          <p:attrName>style.visibility</p:attrName>
                                        </p:attrNameLst>
                                      </p:cBhvr>
                                      <p:to>
                                        <p:strVal val="visible"/>
                                      </p:to>
                                    </p:set>
                                    <p:anim calcmode="lin" valueType="num">
                                      <p:cBhvr>
                                        <p:cTn id="7" dur="500" fill="hold"/>
                                        <p:tgtEl>
                                          <p:spTgt spid="108549">
                                            <p:bg/>
                                          </p:spTgt>
                                        </p:tgtEl>
                                        <p:attrNameLst>
                                          <p:attrName>ppt_w</p:attrName>
                                        </p:attrNameLst>
                                      </p:cBhvr>
                                      <p:tavLst>
                                        <p:tav tm="0">
                                          <p:val>
                                            <p:fltVal val="0"/>
                                          </p:val>
                                        </p:tav>
                                        <p:tav tm="100000">
                                          <p:val>
                                            <p:strVal val="#ppt_w"/>
                                          </p:val>
                                        </p:tav>
                                      </p:tavLst>
                                    </p:anim>
                                    <p:anim calcmode="lin" valueType="num">
                                      <p:cBhvr>
                                        <p:cTn id="8" dur="500" fill="hold"/>
                                        <p:tgtEl>
                                          <p:spTgt spid="108549">
                                            <p:bg/>
                                          </p:spTgt>
                                        </p:tgtEl>
                                        <p:attrNameLst>
                                          <p:attrName>ppt_h</p:attrName>
                                        </p:attrNameLst>
                                      </p:cBhvr>
                                      <p:tavLst>
                                        <p:tav tm="0">
                                          <p:val>
                                            <p:fltVal val="0"/>
                                          </p:val>
                                        </p:tav>
                                        <p:tav tm="100000">
                                          <p:val>
                                            <p:strVal val="#ppt_h"/>
                                          </p:val>
                                        </p:tav>
                                      </p:tavLst>
                                    </p:anim>
                                    <p:animEffect transition="in" filter="fade">
                                      <p:cBhvr>
                                        <p:cTn id="9" dur="500"/>
                                        <p:tgtEl>
                                          <p:spTgt spid="108549">
                                            <p:bg/>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8549">
                                            <p:txEl>
                                              <p:pRg st="0" end="0"/>
                                            </p:txEl>
                                          </p:spTgt>
                                        </p:tgtEl>
                                        <p:attrNameLst>
                                          <p:attrName>style.visibility</p:attrName>
                                        </p:attrNameLst>
                                      </p:cBhvr>
                                      <p:to>
                                        <p:strVal val="visible"/>
                                      </p:to>
                                    </p:set>
                                    <p:anim calcmode="lin" valueType="num">
                                      <p:cBhvr>
                                        <p:cTn id="14" dur="500" fill="hold"/>
                                        <p:tgtEl>
                                          <p:spTgt spid="10854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854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0854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8549">
                                            <p:txEl>
                                              <p:pRg st="2" end="2"/>
                                            </p:txEl>
                                          </p:spTgt>
                                        </p:tgtEl>
                                        <p:attrNameLst>
                                          <p:attrName>style.visibility</p:attrName>
                                        </p:attrNameLst>
                                      </p:cBhvr>
                                      <p:to>
                                        <p:strVal val="visible"/>
                                      </p:to>
                                    </p:set>
                                    <p:anim calcmode="lin" valueType="num">
                                      <p:cBhvr>
                                        <p:cTn id="21" dur="500" fill="hold"/>
                                        <p:tgtEl>
                                          <p:spTgt spid="10854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854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085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2" descr="g3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3" descr="Papirüs"/>
          <p:cNvSpPr>
            <a:spLocks noGrp="1" noChangeArrowheads="1"/>
          </p:cNvSpPr>
          <p:nvPr>
            <p:ph type="body" sz="half" idx="2"/>
          </p:nvPr>
        </p:nvSpPr>
        <p:spPr>
          <a:xfrm>
            <a:off x="0" y="3581400"/>
            <a:ext cx="3200400" cy="2819400"/>
          </a:xfrm>
          <a:blipFill dpi="0" rotWithShape="1">
            <a:blip r:embed="rId3"/>
            <a:srcRect/>
            <a:tile tx="0" ty="0" sx="100000" sy="100000" flip="none" algn="tl"/>
          </a:blipFill>
        </p:spPr>
        <p:txBody>
          <a:bodyPr/>
          <a:lstStyle/>
          <a:p>
            <a:pPr>
              <a:lnSpc>
                <a:spcPct val="90000"/>
              </a:lnSpc>
              <a:buClr>
                <a:schemeClr val="tx1"/>
              </a:buClr>
            </a:pPr>
            <a:r>
              <a:rPr lang="tr-TR" altLang="tr-TR" sz="2500" b="1" smtClean="0">
                <a:solidFill>
                  <a:srgbClr val="000066"/>
                </a:solidFill>
                <a:effectLst/>
              </a:rPr>
              <a:t>Dersin işlendiği gün tekrar edilmesi unutma düzeyini azaltır.</a:t>
            </a:r>
          </a:p>
          <a:p>
            <a:pPr>
              <a:lnSpc>
                <a:spcPct val="90000"/>
              </a:lnSpc>
              <a:buClr>
                <a:schemeClr val="tx1"/>
              </a:buClr>
            </a:pPr>
            <a:r>
              <a:rPr lang="tr-TR" altLang="tr-TR" sz="2500" b="1" smtClean="0">
                <a:solidFill>
                  <a:srgbClr val="000066"/>
                </a:solidFill>
                <a:effectLst/>
              </a:rPr>
              <a:t>Dersleri her gün aynı saate yerleştirin.</a:t>
            </a:r>
            <a:endParaRPr lang="tr-TR" altLang="tr-TR" sz="2500" b="1" smtClean="0">
              <a:effectLst/>
            </a:endParaRPr>
          </a:p>
        </p:txBody>
      </p:sp>
      <p:sp>
        <p:nvSpPr>
          <p:cNvPr id="109572" name="Text Box 4"/>
          <p:cNvSpPr txBox="1">
            <a:spLocks noChangeArrowheads="1"/>
          </p:cNvSpPr>
          <p:nvPr/>
        </p:nvSpPr>
        <p:spPr bwMode="auto">
          <a:xfrm>
            <a:off x="914400" y="1295400"/>
            <a:ext cx="4191000" cy="1465263"/>
          </a:xfrm>
          <a:prstGeom prst="rect">
            <a:avLst/>
          </a:prstGeom>
          <a:gradFill rotWithShape="0">
            <a:gsLst>
              <a:gs pos="0">
                <a:srgbClr val="00FFFF"/>
              </a:gs>
              <a:gs pos="100000">
                <a:srgbClr val="FFFFFF"/>
              </a:gs>
            </a:gsLst>
            <a:path path="shape">
              <a:fillToRect l="50000" t="50000" r="50000" b="50000"/>
            </a:path>
          </a:gradFill>
          <a:ln w="9525">
            <a:noFill/>
            <a:miter lim="800000"/>
            <a:headEnd/>
            <a:tailEnd/>
          </a:ln>
          <a:effectLst/>
        </p:spPr>
        <p:txBody>
          <a:bodyPr>
            <a:spAutoFit/>
          </a:bodyPr>
          <a:lstStyle/>
          <a:p>
            <a:pPr algn="ctr" eaLnBrk="1" hangingPunct="1">
              <a:lnSpc>
                <a:spcPct val="90000"/>
              </a:lnSpc>
              <a:defRPr/>
            </a:pPr>
            <a:r>
              <a:rPr lang="tr-TR" b="1">
                <a:solidFill>
                  <a:srgbClr val="000066"/>
                </a:solidFill>
                <a:latin typeface="Arial" charset="0"/>
              </a:rPr>
              <a:t>En zor dersleri en rahat anlayabileceğiniz saatlere yerleştirin.</a:t>
            </a:r>
          </a:p>
          <a:p>
            <a:pPr algn="ctr" eaLnBrk="1" hangingPunct="1">
              <a:lnSpc>
                <a:spcPct val="90000"/>
              </a:lnSpc>
              <a:defRPr/>
            </a:pPr>
            <a:r>
              <a:rPr lang="tr-TR" b="1">
                <a:solidFill>
                  <a:srgbClr val="000066"/>
                </a:solidFill>
                <a:latin typeface="Arial" charset="0"/>
              </a:rPr>
              <a:t>Dersten önce hazırlık çalışmalarına yer verin</a:t>
            </a:r>
            <a:endParaRPr lang="tr-TR" b="1">
              <a:effectLst>
                <a:outerShdw blurRad="38100" dist="38100" dir="2700000" algn="tl">
                  <a:srgbClr val="C0C0C0"/>
                </a:outerShdw>
              </a:effectLst>
              <a:latin typeface="Times New Roman" pitchFamily="18" charset="0"/>
            </a:endParaRPr>
          </a:p>
        </p:txBody>
      </p:sp>
      <p:sp>
        <p:nvSpPr>
          <p:cNvPr id="109573" name="Text Box 5"/>
          <p:cNvSpPr txBox="1">
            <a:spLocks noChangeArrowheads="1"/>
          </p:cNvSpPr>
          <p:nvPr/>
        </p:nvSpPr>
        <p:spPr bwMode="auto">
          <a:xfrm>
            <a:off x="3200400" y="5943600"/>
            <a:ext cx="1752600" cy="457200"/>
          </a:xfrm>
          <a:prstGeom prst="rect">
            <a:avLst/>
          </a:prstGeom>
          <a:solidFill>
            <a:srgbClr val="FFFFFF"/>
          </a:solidFill>
          <a:ln w="9525">
            <a:noFill/>
            <a:miter lim="800000"/>
            <a:headEnd/>
            <a:tailEnd/>
          </a:ln>
          <a:effectLst/>
        </p:spPr>
        <p:txBody>
          <a:bodyPr>
            <a:spAutoFit/>
          </a:bodyPr>
          <a:lstStyle/>
          <a:p>
            <a:pPr eaLnBrk="1" hangingPunct="1">
              <a:spcBef>
                <a:spcPct val="50000"/>
              </a:spcBef>
              <a:defRPr/>
            </a:pPr>
            <a:endParaRPr lang="tr-TR" sz="2400">
              <a:effectLst>
                <a:outerShdw blurRad="38100" dist="38100" dir="2700000" algn="tl">
                  <a:srgbClr val="C0C0C0"/>
                </a:outerShdw>
              </a:effectLst>
              <a:latin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9571">
                                            <p:bg/>
                                          </p:spTgt>
                                        </p:tgtEl>
                                        <p:attrNameLst>
                                          <p:attrName>style.visibility</p:attrName>
                                        </p:attrNameLst>
                                      </p:cBhvr>
                                      <p:to>
                                        <p:strVal val="visible"/>
                                      </p:to>
                                    </p:set>
                                    <p:anim calcmode="lin" valueType="num">
                                      <p:cBhvr>
                                        <p:cTn id="7" dur="500" fill="hold"/>
                                        <p:tgtEl>
                                          <p:spTgt spid="109571">
                                            <p:bg/>
                                          </p:spTgt>
                                        </p:tgtEl>
                                        <p:attrNameLst>
                                          <p:attrName>ppt_w</p:attrName>
                                        </p:attrNameLst>
                                      </p:cBhvr>
                                      <p:tavLst>
                                        <p:tav tm="0">
                                          <p:val>
                                            <p:fltVal val="0"/>
                                          </p:val>
                                        </p:tav>
                                        <p:tav tm="100000">
                                          <p:val>
                                            <p:strVal val="#ppt_w"/>
                                          </p:val>
                                        </p:tav>
                                      </p:tavLst>
                                    </p:anim>
                                    <p:anim calcmode="lin" valueType="num">
                                      <p:cBhvr>
                                        <p:cTn id="8" dur="500" fill="hold"/>
                                        <p:tgtEl>
                                          <p:spTgt spid="109571">
                                            <p:bg/>
                                          </p:spTgt>
                                        </p:tgtEl>
                                        <p:attrNameLst>
                                          <p:attrName>ppt_h</p:attrName>
                                        </p:attrNameLst>
                                      </p:cBhvr>
                                      <p:tavLst>
                                        <p:tav tm="0">
                                          <p:val>
                                            <p:fltVal val="0"/>
                                          </p:val>
                                        </p:tav>
                                        <p:tav tm="100000">
                                          <p:val>
                                            <p:strVal val="#ppt_h"/>
                                          </p:val>
                                        </p:tav>
                                      </p:tavLst>
                                    </p:anim>
                                    <p:animEffect transition="in" filter="fade">
                                      <p:cBhvr>
                                        <p:cTn id="9" dur="500"/>
                                        <p:tgtEl>
                                          <p:spTgt spid="109571">
                                            <p:bg/>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9571">
                                            <p:txEl>
                                              <p:pRg st="0" end="0"/>
                                            </p:txEl>
                                          </p:spTgt>
                                        </p:tgtEl>
                                        <p:attrNameLst>
                                          <p:attrName>style.visibility</p:attrName>
                                        </p:attrNameLst>
                                      </p:cBhvr>
                                      <p:to>
                                        <p:strVal val="visible"/>
                                      </p:to>
                                    </p:set>
                                    <p:anim calcmode="lin" valueType="num">
                                      <p:cBhvr>
                                        <p:cTn id="14" dur="500" fill="hold"/>
                                        <p:tgtEl>
                                          <p:spTgt spid="10957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957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0957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9571">
                                            <p:txEl>
                                              <p:pRg st="1" end="1"/>
                                            </p:txEl>
                                          </p:spTgt>
                                        </p:tgtEl>
                                        <p:attrNameLst>
                                          <p:attrName>style.visibility</p:attrName>
                                        </p:attrNameLst>
                                      </p:cBhvr>
                                      <p:to>
                                        <p:strVal val="visible"/>
                                      </p:to>
                                    </p:set>
                                    <p:anim calcmode="lin" valueType="num">
                                      <p:cBhvr>
                                        <p:cTn id="21" dur="500" fill="hold"/>
                                        <p:tgtEl>
                                          <p:spTgt spid="109571">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9571">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095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 descr="g2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Rectangle 3" descr="Papirüs"/>
          <p:cNvSpPr>
            <a:spLocks noGrp="1" noChangeArrowheads="1"/>
          </p:cNvSpPr>
          <p:nvPr>
            <p:ph type="body" sz="half" idx="2"/>
          </p:nvPr>
        </p:nvSpPr>
        <p:spPr>
          <a:xfrm>
            <a:off x="533400" y="533400"/>
            <a:ext cx="8153400" cy="1066800"/>
          </a:xfrm>
          <a:blipFill dpi="0" rotWithShape="1">
            <a:blip r:embed="rId3"/>
            <a:srcRect/>
            <a:tile tx="0" ty="0" sx="100000" sy="100000" flip="none" algn="tl"/>
          </a:blipFill>
          <a:ln w="57150" cmpd="thinThick">
            <a:solidFill>
              <a:srgbClr val="000000"/>
            </a:solidFill>
          </a:ln>
        </p:spPr>
        <p:txBody>
          <a:bodyPr/>
          <a:lstStyle/>
          <a:p>
            <a:pPr>
              <a:lnSpc>
                <a:spcPct val="80000"/>
              </a:lnSpc>
              <a:buClr>
                <a:schemeClr val="tx1"/>
              </a:buClr>
              <a:buFont typeface="Wingdings" panose="05000000000000000000" pitchFamily="2" charset="2"/>
              <a:buNone/>
            </a:pPr>
            <a:r>
              <a:rPr lang="tr-TR" altLang="tr-TR" sz="4000" smtClean="0">
                <a:solidFill>
                  <a:srgbClr val="990099"/>
                </a:solidFill>
                <a:effectLst/>
                <a:latin typeface="Comic Sans MS" panose="030F0702030302020204" pitchFamily="66" charset="0"/>
              </a:rPr>
              <a:t>Yemeklerden yarım saat sonra </a:t>
            </a:r>
            <a:r>
              <a:rPr lang="tr-TR" altLang="tr-TR" sz="4000" smtClean="0">
                <a:solidFill>
                  <a:srgbClr val="990099"/>
                </a:solidFill>
                <a:effectLst/>
              </a:rPr>
              <a:t>ç</a:t>
            </a:r>
            <a:r>
              <a:rPr lang="tr-TR" altLang="tr-TR" sz="4000" smtClean="0">
                <a:solidFill>
                  <a:srgbClr val="990099"/>
                </a:solidFill>
                <a:effectLst/>
                <a:latin typeface="Comic Sans MS" panose="030F0702030302020204" pitchFamily="66" charset="0"/>
              </a:rPr>
              <a:t>alışmaya başlayın. </a:t>
            </a:r>
          </a:p>
        </p:txBody>
      </p:sp>
      <p:sp>
        <p:nvSpPr>
          <p:cNvPr id="110596" name="Text Box 4"/>
          <p:cNvSpPr txBox="1">
            <a:spLocks noChangeArrowheads="1"/>
          </p:cNvSpPr>
          <p:nvPr/>
        </p:nvSpPr>
        <p:spPr bwMode="auto">
          <a:xfrm>
            <a:off x="4343400" y="6400800"/>
            <a:ext cx="4800600" cy="457200"/>
          </a:xfrm>
          <a:prstGeom prst="rect">
            <a:avLst/>
          </a:prstGeom>
          <a:noFill/>
          <a:ln w="9525">
            <a:noFill/>
            <a:miter lim="800000"/>
            <a:headEnd/>
            <a:tailEnd/>
          </a:ln>
          <a:effectLst/>
        </p:spPr>
        <p:txBody>
          <a:bodyPr>
            <a:spAutoFit/>
          </a:bodyPr>
          <a:lstStyle/>
          <a:p>
            <a:pPr eaLnBrk="1" hangingPunct="1">
              <a:spcBef>
                <a:spcPct val="50000"/>
              </a:spcBef>
              <a:defRPr/>
            </a:pPr>
            <a:endParaRPr lang="tr-TR" sz="2400">
              <a:effectLst>
                <a:outerShdw blurRad="38100" dist="38100" dir="2700000" algn="tl">
                  <a:srgbClr val="FFFFFF"/>
                </a:outerShdw>
              </a:effectLst>
              <a:latin typeface="Times New Roman" pitchFamily="18" charset="0"/>
            </a:endParaRPr>
          </a:p>
        </p:txBody>
      </p:sp>
      <p:sp>
        <p:nvSpPr>
          <p:cNvPr id="110597" name="Text Box 5"/>
          <p:cNvSpPr txBox="1">
            <a:spLocks noChangeArrowheads="1"/>
          </p:cNvSpPr>
          <p:nvPr/>
        </p:nvSpPr>
        <p:spPr bwMode="auto">
          <a:xfrm>
            <a:off x="4267200" y="6477000"/>
            <a:ext cx="4876800" cy="396875"/>
          </a:xfrm>
          <a:prstGeom prst="rect">
            <a:avLst/>
          </a:prstGeom>
          <a:solidFill>
            <a:srgbClr val="FFFFFF"/>
          </a:solidFill>
          <a:ln w="9525">
            <a:noFill/>
            <a:miter lim="800000"/>
            <a:headEnd/>
            <a:tailEnd/>
          </a:ln>
          <a:effectLst/>
        </p:spPr>
        <p:txBody>
          <a:bodyPr>
            <a:spAutoFit/>
          </a:bodyPr>
          <a:lstStyle/>
          <a:p>
            <a:pPr eaLnBrk="1" hangingPunct="1">
              <a:spcBef>
                <a:spcPct val="50000"/>
              </a:spcBef>
              <a:defRPr/>
            </a:pPr>
            <a:endParaRPr lang="tr-TR">
              <a:effectLst>
                <a:outerShdw blurRad="38100" dist="38100" dir="2700000" algn="tl">
                  <a:srgbClr val="C0C0C0"/>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110595">
                                            <p:bg/>
                                          </p:spTgt>
                                        </p:tgtEl>
                                        <p:attrNameLst>
                                          <p:attrName>style.visibility</p:attrName>
                                        </p:attrNameLst>
                                      </p:cBhvr>
                                      <p:to>
                                        <p:strVal val="visible"/>
                                      </p:to>
                                    </p:set>
                                    <p:anim calcmode="lin" valueType="num">
                                      <p:cBhvr>
                                        <p:cTn id="7" dur="500" fill="hold"/>
                                        <p:tgtEl>
                                          <p:spTgt spid="110595">
                                            <p:bg/>
                                          </p:spTgt>
                                        </p:tgtEl>
                                        <p:attrNameLst>
                                          <p:attrName>ppt_w</p:attrName>
                                        </p:attrNameLst>
                                      </p:cBhvr>
                                      <p:tavLst>
                                        <p:tav tm="0">
                                          <p:val>
                                            <p:fltVal val="0"/>
                                          </p:val>
                                        </p:tav>
                                        <p:tav tm="100000">
                                          <p:val>
                                            <p:strVal val="#ppt_w"/>
                                          </p:val>
                                        </p:tav>
                                      </p:tavLst>
                                    </p:anim>
                                    <p:anim calcmode="lin" valueType="num">
                                      <p:cBhvr>
                                        <p:cTn id="8" dur="500" fill="hold"/>
                                        <p:tgtEl>
                                          <p:spTgt spid="110595">
                                            <p:bg/>
                                          </p:spTgt>
                                        </p:tgtEl>
                                        <p:attrNameLst>
                                          <p:attrName>ppt_h</p:attrName>
                                        </p:attrNameLst>
                                      </p:cBhvr>
                                      <p:tavLst>
                                        <p:tav tm="0">
                                          <p:val>
                                            <p:fltVal val="0"/>
                                          </p:val>
                                        </p:tav>
                                        <p:tav tm="100000">
                                          <p:val>
                                            <p:strVal val="#ppt_h"/>
                                          </p:val>
                                        </p:tav>
                                      </p:tavLst>
                                    </p:anim>
                                    <p:anim calcmode="lin" valueType="num">
                                      <p:cBhvr>
                                        <p:cTn id="9" dur="500" fill="hold"/>
                                        <p:tgtEl>
                                          <p:spTgt spid="110595">
                                            <p:bg/>
                                          </p:spTgt>
                                        </p:tgtEl>
                                        <p:attrNameLst>
                                          <p:attrName>style.rotation</p:attrName>
                                        </p:attrNameLst>
                                      </p:cBhvr>
                                      <p:tavLst>
                                        <p:tav tm="0">
                                          <p:val>
                                            <p:fltVal val="360"/>
                                          </p:val>
                                        </p:tav>
                                        <p:tav tm="100000">
                                          <p:val>
                                            <p:fltVal val="0"/>
                                          </p:val>
                                        </p:tav>
                                      </p:tavLst>
                                    </p:anim>
                                    <p:animEffect transition="in" filter="fade">
                                      <p:cBhvr>
                                        <p:cTn id="10" dur="500"/>
                                        <p:tgtEl>
                                          <p:spTgt spid="110595">
                                            <p:bg/>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10595">
                                            <p:txEl>
                                              <p:pRg st="0" end="0"/>
                                            </p:txEl>
                                          </p:spTgt>
                                        </p:tgtEl>
                                        <p:attrNameLst>
                                          <p:attrName>style.visibility</p:attrName>
                                        </p:attrNameLst>
                                      </p:cBhvr>
                                      <p:to>
                                        <p:strVal val="visible"/>
                                      </p:to>
                                    </p:set>
                                    <p:anim calcmode="lin" valueType="num">
                                      <p:cBhvr>
                                        <p:cTn id="15" dur="500" fill="hold"/>
                                        <p:tgtEl>
                                          <p:spTgt spid="11059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059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1059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105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descr="g3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3" descr="Papirüs"/>
          <p:cNvSpPr>
            <a:spLocks noGrp="1" noChangeArrowheads="1"/>
          </p:cNvSpPr>
          <p:nvPr>
            <p:ph type="body" sz="half" idx="2"/>
          </p:nvPr>
        </p:nvSpPr>
        <p:spPr>
          <a:xfrm>
            <a:off x="457200" y="533400"/>
            <a:ext cx="8686800" cy="1066800"/>
          </a:xfrm>
          <a:blipFill dpi="0" rotWithShape="1">
            <a:blip r:embed="rId3"/>
            <a:srcRect/>
            <a:tile tx="0" ty="0" sx="100000" sy="100000" flip="none" algn="tl"/>
          </a:blipFill>
        </p:spPr>
        <p:txBody>
          <a:bodyPr/>
          <a:lstStyle/>
          <a:p>
            <a:pPr>
              <a:lnSpc>
                <a:spcPct val="90000"/>
              </a:lnSpc>
              <a:buClr>
                <a:schemeClr val="tx1"/>
              </a:buClr>
              <a:buFont typeface="Wingdings" panose="05000000000000000000" pitchFamily="2" charset="2"/>
              <a:buNone/>
            </a:pPr>
            <a:r>
              <a:rPr lang="tr-TR" altLang="tr-TR" sz="4500" smtClean="0">
                <a:effectLst/>
              </a:rPr>
              <a:t>  </a:t>
            </a:r>
            <a:r>
              <a:rPr lang="tr-TR" altLang="tr-TR" sz="3000" smtClean="0">
                <a:solidFill>
                  <a:srgbClr val="990099"/>
                </a:solidFill>
                <a:effectLst/>
                <a:latin typeface="Comic Sans MS" panose="030F0702030302020204" pitchFamily="66" charset="0"/>
              </a:rPr>
              <a:t>Planınızda ders dışı etkinliklere de yer verin</a:t>
            </a:r>
          </a:p>
        </p:txBody>
      </p:sp>
      <p:sp>
        <p:nvSpPr>
          <p:cNvPr id="111620" name="Text Box 4"/>
          <p:cNvSpPr txBox="1">
            <a:spLocks noChangeArrowheads="1"/>
          </p:cNvSpPr>
          <p:nvPr/>
        </p:nvSpPr>
        <p:spPr bwMode="auto">
          <a:xfrm>
            <a:off x="0" y="5791200"/>
            <a:ext cx="9144000" cy="457200"/>
          </a:xfrm>
          <a:prstGeom prst="rect">
            <a:avLst/>
          </a:prstGeom>
          <a:noFill/>
          <a:ln w="9525">
            <a:noFill/>
            <a:miter lim="800000"/>
            <a:headEnd/>
            <a:tailEnd/>
          </a:ln>
          <a:effectLst/>
        </p:spPr>
        <p:txBody>
          <a:bodyPr>
            <a:spAutoFit/>
          </a:bodyPr>
          <a:lstStyle/>
          <a:p>
            <a:pPr eaLnBrk="1" hangingPunct="1">
              <a:spcBef>
                <a:spcPct val="50000"/>
              </a:spcBef>
              <a:defRPr/>
            </a:pPr>
            <a:endParaRPr lang="tr-TR" sz="2400">
              <a:effectLst>
                <a:outerShdw blurRad="38100" dist="38100" dir="2700000" algn="tl">
                  <a:srgbClr val="FFFFFF"/>
                </a:outerShdw>
              </a:effectLst>
              <a:latin typeface="Times New Roman" pitchFamily="18" charset="0"/>
            </a:endParaRPr>
          </a:p>
        </p:txBody>
      </p:sp>
      <p:sp>
        <p:nvSpPr>
          <p:cNvPr id="111621" name="Text Box 5" descr="Papirüs"/>
          <p:cNvSpPr txBox="1">
            <a:spLocks noChangeArrowheads="1"/>
          </p:cNvSpPr>
          <p:nvPr/>
        </p:nvSpPr>
        <p:spPr bwMode="auto">
          <a:xfrm>
            <a:off x="0" y="5562600"/>
            <a:ext cx="9144000" cy="1325563"/>
          </a:xfrm>
          <a:prstGeom prst="rect">
            <a:avLst/>
          </a:prstGeom>
          <a:blipFill dpi="0" rotWithShape="1">
            <a:blip r:embed="rId3"/>
            <a:srcRect/>
            <a:tile tx="0" ty="0" sx="100000" sy="100000" flip="none" algn="tl"/>
          </a:blipFill>
          <a:ln w="9525">
            <a:noFill/>
            <a:miter lim="800000"/>
            <a:headEnd/>
            <a:tailEnd/>
          </a:ln>
          <a:effectLst/>
        </p:spPr>
        <p:txBody>
          <a:bodyPr>
            <a:spAutoFit/>
          </a:bodyPr>
          <a:lstStyle/>
          <a:p>
            <a:pPr algn="ctr" eaLnBrk="1" hangingPunct="1">
              <a:lnSpc>
                <a:spcPct val="90000"/>
              </a:lnSpc>
              <a:defRPr/>
            </a:pPr>
            <a:r>
              <a:rPr lang="tr-TR" sz="3000">
                <a:solidFill>
                  <a:srgbClr val="990099"/>
                </a:solidFill>
                <a:latin typeface="Arial" charset="0"/>
              </a:rPr>
              <a:t>AYRICA</a:t>
            </a:r>
          </a:p>
          <a:p>
            <a:pPr algn="ctr" eaLnBrk="1" hangingPunct="1">
              <a:lnSpc>
                <a:spcPct val="90000"/>
              </a:lnSpc>
              <a:defRPr/>
            </a:pPr>
            <a:r>
              <a:rPr lang="tr-TR" sz="3000">
                <a:solidFill>
                  <a:srgbClr val="990099"/>
                </a:solidFill>
                <a:latin typeface="Arial" charset="0"/>
              </a:rPr>
              <a:t>Her gün mutlaka </a:t>
            </a:r>
            <a:r>
              <a:rPr lang="tr-TR" sz="6000">
                <a:solidFill>
                  <a:srgbClr val="990099"/>
                </a:solidFill>
                <a:latin typeface="Arial" charset="0"/>
              </a:rPr>
              <a:t>8 </a:t>
            </a:r>
            <a:r>
              <a:rPr lang="tr-TR" sz="3000">
                <a:solidFill>
                  <a:srgbClr val="990099"/>
                </a:solidFill>
                <a:latin typeface="Arial" charset="0"/>
              </a:rPr>
              <a:t>saat uyku için zaman ayırın.</a:t>
            </a:r>
            <a:endParaRPr lang="tr-TR" sz="3000">
              <a:solidFill>
                <a:srgbClr val="990099"/>
              </a:solidFill>
              <a:effectLst>
                <a:outerShdw blurRad="38100" dist="38100" dir="2700000" algn="tl">
                  <a:srgbClr val="000000"/>
                </a:outerShdw>
              </a:effectLst>
              <a:latin typeface="Times New Roman" pitchFamily="18" charset="0"/>
            </a:endParaRPr>
          </a:p>
        </p:txBody>
      </p:sp>
      <p:sp>
        <p:nvSpPr>
          <p:cNvPr id="111622" name="Text Box 6"/>
          <p:cNvSpPr txBox="1">
            <a:spLocks noChangeArrowheads="1"/>
          </p:cNvSpPr>
          <p:nvPr/>
        </p:nvSpPr>
        <p:spPr bwMode="auto">
          <a:xfrm>
            <a:off x="8763000" y="1447800"/>
            <a:ext cx="381000" cy="4291013"/>
          </a:xfrm>
          <a:prstGeom prst="rect">
            <a:avLst/>
          </a:prstGeom>
          <a:solidFill>
            <a:srgbClr val="00FF00"/>
          </a:solidFill>
          <a:ln w="9525">
            <a:noFill/>
            <a:miter lim="800000"/>
            <a:headEnd/>
            <a:tailEnd/>
          </a:ln>
          <a:effectLst/>
        </p:spPr>
        <p:txBody>
          <a:bodyPr>
            <a:spAutoFit/>
          </a:bodyPr>
          <a:lstStyle/>
          <a:p>
            <a:pPr eaLnBrk="1" hangingPunct="1">
              <a:spcBef>
                <a:spcPct val="50000"/>
              </a:spcBef>
              <a:defRPr/>
            </a:pPr>
            <a:endParaRPr lang="tr-TR" sz="2400">
              <a:effectLst>
                <a:outerShdw blurRad="38100" dist="38100" dir="2700000" algn="tl">
                  <a:srgbClr val="FFFFFF"/>
                </a:outerShdw>
              </a:effectLst>
              <a:latin typeface="Times New Roman" pitchFamily="18" charset="0"/>
            </a:endParaRPr>
          </a:p>
          <a:p>
            <a:pPr eaLnBrk="1" hangingPunct="1">
              <a:spcBef>
                <a:spcPct val="50000"/>
              </a:spcBef>
              <a:defRPr/>
            </a:pPr>
            <a:endParaRPr lang="tr-TR" sz="2400">
              <a:effectLst>
                <a:outerShdw blurRad="38100" dist="38100" dir="2700000" algn="tl">
                  <a:srgbClr val="FFFFFF"/>
                </a:outerShdw>
              </a:effectLst>
              <a:latin typeface="Times New Roman" pitchFamily="18" charset="0"/>
            </a:endParaRPr>
          </a:p>
          <a:p>
            <a:pPr eaLnBrk="1" hangingPunct="1">
              <a:spcBef>
                <a:spcPct val="50000"/>
              </a:spcBef>
              <a:defRPr/>
            </a:pPr>
            <a:endParaRPr lang="tr-TR" sz="2400">
              <a:effectLst>
                <a:outerShdw blurRad="38100" dist="38100" dir="2700000" algn="tl">
                  <a:srgbClr val="FFFFFF"/>
                </a:outerShdw>
              </a:effectLst>
              <a:latin typeface="Times New Roman" pitchFamily="18" charset="0"/>
            </a:endParaRPr>
          </a:p>
          <a:p>
            <a:pPr eaLnBrk="1" hangingPunct="1">
              <a:spcBef>
                <a:spcPct val="50000"/>
              </a:spcBef>
              <a:defRPr/>
            </a:pPr>
            <a:endParaRPr lang="tr-TR" sz="2400">
              <a:effectLst>
                <a:outerShdw blurRad="38100" dist="38100" dir="2700000" algn="tl">
                  <a:srgbClr val="FFFFFF"/>
                </a:outerShdw>
              </a:effectLst>
              <a:latin typeface="Times New Roman" pitchFamily="18" charset="0"/>
            </a:endParaRPr>
          </a:p>
          <a:p>
            <a:pPr eaLnBrk="1" hangingPunct="1">
              <a:spcBef>
                <a:spcPct val="50000"/>
              </a:spcBef>
              <a:defRPr/>
            </a:pPr>
            <a:endParaRPr lang="tr-TR" sz="2400">
              <a:effectLst>
                <a:outerShdw blurRad="38100" dist="38100" dir="2700000" algn="tl">
                  <a:srgbClr val="FFFFFF"/>
                </a:outerShdw>
              </a:effectLst>
              <a:latin typeface="Times New Roman" pitchFamily="18" charset="0"/>
            </a:endParaRPr>
          </a:p>
          <a:p>
            <a:pPr eaLnBrk="1" hangingPunct="1">
              <a:spcBef>
                <a:spcPct val="50000"/>
              </a:spcBef>
              <a:defRPr/>
            </a:pPr>
            <a:endParaRPr lang="tr-TR" sz="2400">
              <a:effectLst>
                <a:outerShdw blurRad="38100" dist="38100" dir="2700000" algn="tl">
                  <a:srgbClr val="FFFFFF"/>
                </a:outerShdw>
              </a:effectLst>
              <a:latin typeface="Times New Roman" pitchFamily="18" charset="0"/>
            </a:endParaRPr>
          </a:p>
          <a:p>
            <a:pPr eaLnBrk="1" hangingPunct="1">
              <a:spcBef>
                <a:spcPct val="50000"/>
              </a:spcBef>
              <a:defRPr/>
            </a:pPr>
            <a:endParaRPr lang="tr-TR" sz="2400">
              <a:effectLst>
                <a:outerShdw blurRad="38100" dist="38100" dir="2700000" algn="tl">
                  <a:srgbClr val="FFFFFF"/>
                </a:outerShdw>
              </a:effectLst>
              <a:latin typeface="Times New Roman" pitchFamily="18" charset="0"/>
            </a:endParaRPr>
          </a:p>
          <a:p>
            <a:pPr eaLnBrk="1" hangingPunct="1">
              <a:spcBef>
                <a:spcPct val="50000"/>
              </a:spcBef>
              <a:defRPr/>
            </a:pPr>
            <a:endParaRPr lang="tr-TR" sz="2400">
              <a:effectLst>
                <a:outerShdw blurRad="38100" dist="38100" dir="2700000" algn="tl">
                  <a:srgbClr val="FFFFFF"/>
                </a:outerShdw>
              </a:effectLst>
              <a:latin typeface="Times New Roman" pitchFamily="18" charset="0"/>
            </a:endParaRPr>
          </a:p>
        </p:txBody>
      </p:sp>
      <p:sp>
        <p:nvSpPr>
          <p:cNvPr id="111623" name="Text Box 7"/>
          <p:cNvSpPr txBox="1">
            <a:spLocks noChangeArrowheads="1"/>
          </p:cNvSpPr>
          <p:nvPr/>
        </p:nvSpPr>
        <p:spPr bwMode="auto">
          <a:xfrm>
            <a:off x="6934200" y="5105400"/>
            <a:ext cx="1828800" cy="457200"/>
          </a:xfrm>
          <a:prstGeom prst="rect">
            <a:avLst/>
          </a:prstGeom>
          <a:gradFill rotWithShape="0">
            <a:gsLst>
              <a:gs pos="0">
                <a:srgbClr val="996633"/>
              </a:gs>
              <a:gs pos="50000">
                <a:srgbClr val="FFFF00"/>
              </a:gs>
              <a:gs pos="100000">
                <a:srgbClr val="996633"/>
              </a:gs>
            </a:gsLst>
            <a:lin ang="5400000" scaled="1"/>
          </a:gradFill>
          <a:ln w="9525">
            <a:noFill/>
            <a:miter lim="800000"/>
            <a:headEnd/>
            <a:tailEnd/>
          </a:ln>
          <a:effectLst/>
        </p:spPr>
        <p:txBody>
          <a:bodyPr>
            <a:spAutoFit/>
          </a:bodyPr>
          <a:lstStyle/>
          <a:p>
            <a:pPr eaLnBrk="1" hangingPunct="1">
              <a:spcBef>
                <a:spcPct val="50000"/>
              </a:spcBef>
              <a:defRPr/>
            </a:pPr>
            <a:endParaRPr lang="tr-TR" sz="2400">
              <a:effectLst>
                <a:outerShdw blurRad="38100" dist="38100" dir="2700000" algn="tl">
                  <a:srgbClr val="FFFFFF"/>
                </a:outerShdw>
              </a:effectLst>
              <a:latin typeface="Times New Roman" pitchFamily="18" charset="0"/>
            </a:endParaRPr>
          </a:p>
        </p:txBody>
      </p:sp>
      <p:sp>
        <p:nvSpPr>
          <p:cNvPr id="32776" name="Oval 8"/>
          <p:cNvSpPr>
            <a:spLocks noChangeArrowheads="1"/>
          </p:cNvSpPr>
          <p:nvPr/>
        </p:nvSpPr>
        <p:spPr bwMode="auto">
          <a:xfrm>
            <a:off x="6172200" y="3124200"/>
            <a:ext cx="533400" cy="457200"/>
          </a:xfrm>
          <a:prstGeom prst="ellipse">
            <a:avLst/>
          </a:prstGeom>
          <a:gradFill rotWithShape="0">
            <a:gsLst>
              <a:gs pos="0">
                <a:srgbClr val="66CCFF"/>
              </a:gs>
              <a:gs pos="100000">
                <a:srgbClr val="2F5E76"/>
              </a:gs>
            </a:gsLst>
            <a:path path="shape">
              <a:fillToRect l="50000" t="50000" r="50000" b="50000"/>
            </a:path>
          </a:gradFill>
          <a:ln w="9525">
            <a:solidFill>
              <a:schemeClr val="tx1"/>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tr-TR" altLang="tr-TR" sz="2000"/>
          </a:p>
        </p:txBody>
      </p:sp>
      <p:sp>
        <p:nvSpPr>
          <p:cNvPr id="32777" name="Oval 9"/>
          <p:cNvSpPr>
            <a:spLocks noChangeArrowheads="1"/>
          </p:cNvSpPr>
          <p:nvPr/>
        </p:nvSpPr>
        <p:spPr bwMode="auto">
          <a:xfrm>
            <a:off x="6324600" y="3200400"/>
            <a:ext cx="152400" cy="228600"/>
          </a:xfrm>
          <a:prstGeom prst="ellipse">
            <a:avLst/>
          </a:prstGeom>
          <a:solidFill>
            <a:srgbClr val="000000"/>
          </a:solidFill>
          <a:ln w="9525">
            <a:solidFill>
              <a:schemeClr val="tx1"/>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tr-TR" altLang="tr-TR" sz="200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116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descr="Papirüs"/>
          <p:cNvSpPr>
            <a:spLocks noGrp="1" noChangeArrowheads="1"/>
          </p:cNvSpPr>
          <p:nvPr>
            <p:ph type="body" idx="1"/>
          </p:nvPr>
        </p:nvSpPr>
        <p:spPr>
          <a:xfrm>
            <a:off x="4495800" y="0"/>
            <a:ext cx="4648200" cy="6858000"/>
          </a:xfrm>
          <a:blipFill dpi="0" rotWithShape="1">
            <a:blip r:embed="rId2"/>
            <a:srcRect/>
            <a:tile tx="0" ty="0" sx="100000" sy="100000" flip="none" algn="tl"/>
          </a:blipFill>
        </p:spPr>
        <p:txBody>
          <a:bodyPr/>
          <a:lstStyle/>
          <a:p>
            <a:pPr algn="just">
              <a:lnSpc>
                <a:spcPct val="90000"/>
              </a:lnSpc>
            </a:pPr>
            <a:r>
              <a:rPr lang="tr-TR" altLang="tr-TR" sz="2500" b="1" smtClean="0">
                <a:solidFill>
                  <a:srgbClr val="990099"/>
                </a:solidFill>
                <a:effectLst/>
              </a:rPr>
              <a:t>Ç</a:t>
            </a:r>
            <a:r>
              <a:rPr lang="tr-TR" altLang="tr-TR" sz="2500" b="1" smtClean="0">
                <a:solidFill>
                  <a:srgbClr val="990099"/>
                </a:solidFill>
                <a:effectLst/>
                <a:latin typeface="Century Gothic" panose="020B0502020202020204" pitchFamily="34" charset="0"/>
              </a:rPr>
              <a:t>alışmadan en iyi verimi alabilmek i</a:t>
            </a:r>
            <a:r>
              <a:rPr lang="tr-TR" altLang="tr-TR" sz="2500" b="1" smtClean="0">
                <a:solidFill>
                  <a:srgbClr val="990099"/>
                </a:solidFill>
                <a:effectLst/>
              </a:rPr>
              <a:t>ç</a:t>
            </a:r>
            <a:r>
              <a:rPr lang="tr-TR" altLang="tr-TR" sz="2500" b="1" smtClean="0">
                <a:solidFill>
                  <a:srgbClr val="990099"/>
                </a:solidFill>
                <a:effectLst/>
                <a:latin typeface="Century Gothic" panose="020B0502020202020204" pitchFamily="34" charset="0"/>
              </a:rPr>
              <a:t>in, </a:t>
            </a:r>
            <a:r>
              <a:rPr lang="tr-TR" altLang="tr-TR" sz="2500" b="1" smtClean="0">
                <a:solidFill>
                  <a:srgbClr val="990099"/>
                </a:solidFill>
                <a:effectLst/>
              </a:rPr>
              <a:t>ö</a:t>
            </a:r>
            <a:r>
              <a:rPr lang="tr-TR" altLang="tr-TR" sz="2500" b="1" smtClean="0">
                <a:solidFill>
                  <a:srgbClr val="990099"/>
                </a:solidFill>
                <a:effectLst/>
                <a:latin typeface="Century Gothic" panose="020B0502020202020204" pitchFamily="34" charset="0"/>
              </a:rPr>
              <a:t>ğrenme seanslarını 30-40 dakikalık b</a:t>
            </a:r>
            <a:r>
              <a:rPr lang="tr-TR" altLang="tr-TR" sz="2500" b="1" smtClean="0">
                <a:solidFill>
                  <a:srgbClr val="990099"/>
                </a:solidFill>
                <a:effectLst/>
              </a:rPr>
              <a:t>ö</a:t>
            </a:r>
            <a:r>
              <a:rPr lang="tr-TR" altLang="tr-TR" sz="2500" b="1" smtClean="0">
                <a:solidFill>
                  <a:srgbClr val="990099"/>
                </a:solidFill>
                <a:effectLst/>
                <a:latin typeface="Century Gothic" panose="020B0502020202020204" pitchFamily="34" charset="0"/>
              </a:rPr>
              <a:t>l</a:t>
            </a:r>
            <a:r>
              <a:rPr lang="tr-TR" altLang="tr-TR" sz="2500" b="1" smtClean="0">
                <a:solidFill>
                  <a:srgbClr val="990099"/>
                </a:solidFill>
                <a:effectLst/>
              </a:rPr>
              <a:t>ü</a:t>
            </a:r>
            <a:r>
              <a:rPr lang="tr-TR" altLang="tr-TR" sz="2500" b="1" smtClean="0">
                <a:solidFill>
                  <a:srgbClr val="990099"/>
                </a:solidFill>
                <a:effectLst/>
                <a:latin typeface="Century Gothic" panose="020B0502020202020204" pitchFamily="34" charset="0"/>
              </a:rPr>
              <a:t>mlere       ayırmak gerekir. 30-40 dakika. </a:t>
            </a:r>
            <a:r>
              <a:rPr lang="tr-TR" altLang="tr-TR" sz="2500" b="1" smtClean="0">
                <a:solidFill>
                  <a:srgbClr val="990099"/>
                </a:solidFill>
                <a:effectLst/>
              </a:rPr>
              <a:t>ç</a:t>
            </a:r>
            <a:r>
              <a:rPr lang="tr-TR" altLang="tr-TR" sz="2500" b="1" smtClean="0">
                <a:solidFill>
                  <a:srgbClr val="990099"/>
                </a:solidFill>
                <a:effectLst/>
                <a:latin typeface="Century Gothic" panose="020B0502020202020204" pitchFamily="34" charset="0"/>
              </a:rPr>
              <a:t>alıştıktan  sonra 10 dakikalık bir tekrar yapmak gerekir.</a:t>
            </a:r>
          </a:p>
          <a:p>
            <a:pPr algn="just">
              <a:lnSpc>
                <a:spcPct val="90000"/>
              </a:lnSpc>
            </a:pPr>
            <a:r>
              <a:rPr lang="tr-TR" altLang="tr-TR" sz="2500" b="1" smtClean="0">
                <a:solidFill>
                  <a:srgbClr val="990099"/>
                </a:solidFill>
                <a:effectLst/>
                <a:latin typeface="Century Gothic" panose="020B0502020202020204" pitchFamily="34" charset="0"/>
              </a:rPr>
              <a:t>Her </a:t>
            </a:r>
            <a:r>
              <a:rPr lang="tr-TR" altLang="tr-TR" sz="2500" b="1" smtClean="0">
                <a:solidFill>
                  <a:srgbClr val="990099"/>
                </a:solidFill>
                <a:effectLst/>
              </a:rPr>
              <a:t>ç</a:t>
            </a:r>
            <a:r>
              <a:rPr lang="tr-TR" altLang="tr-TR" sz="2500" b="1" smtClean="0">
                <a:solidFill>
                  <a:srgbClr val="990099"/>
                </a:solidFill>
                <a:effectLst/>
                <a:latin typeface="Century Gothic" panose="020B0502020202020204" pitchFamily="34" charset="0"/>
              </a:rPr>
              <a:t>alışma seansından sonra 10 dakikalık dinlenme arası vermek gerekir. Bu dinlenme aralığında  beden gevşer, zihin  </a:t>
            </a:r>
            <a:r>
              <a:rPr lang="tr-TR" altLang="tr-TR" sz="2500" b="1" smtClean="0">
                <a:solidFill>
                  <a:srgbClr val="990099"/>
                </a:solidFill>
                <a:effectLst/>
              </a:rPr>
              <a:t>ö</a:t>
            </a:r>
            <a:r>
              <a:rPr lang="tr-TR" altLang="tr-TR" sz="2500" b="1" smtClean="0">
                <a:solidFill>
                  <a:srgbClr val="990099"/>
                </a:solidFill>
                <a:effectLst/>
                <a:latin typeface="Century Gothic" panose="020B0502020202020204" pitchFamily="34" charset="0"/>
              </a:rPr>
              <a:t>ğrendiklerini sağlamlaştırır ve hatırlamayı kolaylaştırır.</a:t>
            </a:r>
          </a:p>
          <a:p>
            <a:pPr algn="just">
              <a:lnSpc>
                <a:spcPct val="90000"/>
              </a:lnSpc>
            </a:pPr>
            <a:r>
              <a:rPr lang="tr-TR" altLang="tr-TR" sz="2500" b="1" smtClean="0">
                <a:solidFill>
                  <a:srgbClr val="990099"/>
                </a:solidFill>
                <a:effectLst/>
              </a:rPr>
              <a:t>Ç</a:t>
            </a:r>
            <a:r>
              <a:rPr lang="tr-TR" altLang="tr-TR" sz="2500" b="1" smtClean="0">
                <a:solidFill>
                  <a:srgbClr val="990099"/>
                </a:solidFill>
                <a:effectLst/>
                <a:latin typeface="Century Gothic" panose="020B0502020202020204" pitchFamily="34" charset="0"/>
              </a:rPr>
              <a:t>alışırken zihninizi meşgul eden şeyleri dinlenme aralarında yapınız</a:t>
            </a:r>
            <a:r>
              <a:rPr lang="tr-TR" altLang="tr-TR" sz="2500" smtClean="0">
                <a:solidFill>
                  <a:srgbClr val="990099"/>
                </a:solidFill>
                <a:effectLst/>
              </a:rPr>
              <a:t>.</a:t>
            </a:r>
            <a:endParaRPr lang="tr-TR" altLang="tr-TR" sz="3000" smtClean="0">
              <a:solidFill>
                <a:srgbClr val="990099"/>
              </a:solidFill>
              <a:effectLst/>
            </a:endParaRPr>
          </a:p>
        </p:txBody>
      </p:sp>
      <p:pic>
        <p:nvPicPr>
          <p:cNvPr id="33795" name="Picture 3" descr="g1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4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AutoShape 4"/>
          <p:cNvSpPr>
            <a:spLocks noChangeArrowheads="1"/>
          </p:cNvSpPr>
          <p:nvPr/>
        </p:nvSpPr>
        <p:spPr bwMode="auto">
          <a:xfrm>
            <a:off x="0" y="5562600"/>
            <a:ext cx="4343400" cy="1295400"/>
          </a:xfrm>
          <a:prstGeom prst="wedgeRectCallout">
            <a:avLst>
              <a:gd name="adj1" fmla="val 3949"/>
              <a:gd name="adj2" fmla="val -91787"/>
            </a:avLst>
          </a:prstGeom>
          <a:solidFill>
            <a:srgbClr val="990099"/>
          </a:solidFill>
          <a:ln w="9525">
            <a:solidFill>
              <a:schemeClr val="tx1"/>
            </a:solidFill>
            <a:miter lim="800000"/>
            <a:headEnd/>
            <a:tailEnd/>
          </a:ln>
          <a:effectLst/>
        </p:spPr>
        <p:txBody>
          <a:bodyPr wrap="none" anchor="ctr"/>
          <a:lstStyle/>
          <a:p>
            <a:pPr algn="ctr" eaLnBrk="1" hangingPunct="1">
              <a:defRPr/>
            </a:pPr>
            <a:r>
              <a:rPr lang="tr-TR" sz="2400" b="1">
                <a:solidFill>
                  <a:srgbClr val="000000"/>
                </a:solidFill>
                <a:latin typeface="Comic Sans MS" pitchFamily="66" charset="0"/>
              </a:rPr>
              <a:t>MOLA VERİYORUM MİYAV </a:t>
            </a:r>
          </a:p>
          <a:p>
            <a:pPr algn="ctr" eaLnBrk="1" hangingPunct="1">
              <a:defRPr/>
            </a:pPr>
            <a:r>
              <a:rPr lang="tr-TR" sz="2400" b="1">
                <a:solidFill>
                  <a:srgbClr val="000000"/>
                </a:solidFill>
                <a:latin typeface="Comic Sans MS" pitchFamily="66" charset="0"/>
              </a:rPr>
              <a:t>SEN VERMEYECEKMİSİN?</a:t>
            </a:r>
            <a:endParaRPr lang="tr-TR">
              <a:solidFill>
                <a:srgbClr val="000000"/>
              </a:solidFill>
              <a:effectLst>
                <a:outerShdw blurRad="38100" dist="38100" dir="2700000" algn="tl">
                  <a:srgbClr val="FFFFFF"/>
                </a:outerShdw>
              </a:effectLst>
              <a:latin typeface="Times New Roman" pitchFamily="18" charset="0"/>
            </a:endParaRPr>
          </a:p>
        </p:txBody>
      </p:sp>
      <p:sp>
        <p:nvSpPr>
          <p:cNvPr id="33797" name="Rectangle 5"/>
          <p:cNvSpPr>
            <a:spLocks noChangeArrowheads="1"/>
          </p:cNvSpPr>
          <p:nvPr/>
        </p:nvSpPr>
        <p:spPr bwMode="auto">
          <a:xfrm>
            <a:off x="0" y="0"/>
            <a:ext cx="1371600" cy="6096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tr-TR" altLang="tr-TR" sz="2000"/>
          </a:p>
        </p:txBody>
      </p:sp>
      <p:sp>
        <p:nvSpPr>
          <p:cNvPr id="33798" name="Rectangle 6"/>
          <p:cNvSpPr>
            <a:spLocks noChangeArrowheads="1"/>
          </p:cNvSpPr>
          <p:nvPr/>
        </p:nvSpPr>
        <p:spPr bwMode="auto">
          <a:xfrm>
            <a:off x="457200" y="3200400"/>
            <a:ext cx="609600" cy="533400"/>
          </a:xfrm>
          <a:prstGeom prst="rect">
            <a:avLst/>
          </a:prstGeom>
          <a:solidFill>
            <a:srgbClr val="EFF274"/>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tr-TR" altLang="tr-TR" sz="200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3666">
                                            <p:bg/>
                                          </p:spTgt>
                                        </p:tgtEl>
                                        <p:attrNameLst>
                                          <p:attrName>style.visibility</p:attrName>
                                        </p:attrNameLst>
                                      </p:cBhvr>
                                      <p:to>
                                        <p:strVal val="visible"/>
                                      </p:to>
                                    </p:set>
                                    <p:animEffect transition="in" filter="fade">
                                      <p:cBhvr>
                                        <p:cTn id="7" dur="1000"/>
                                        <p:tgtEl>
                                          <p:spTgt spid="113666">
                                            <p:bg/>
                                          </p:spTgt>
                                        </p:tgtEl>
                                      </p:cBhvr>
                                    </p:animEffect>
                                    <p:anim calcmode="lin" valueType="num">
                                      <p:cBhvr>
                                        <p:cTn id="8" dur="1000" fill="hold"/>
                                        <p:tgtEl>
                                          <p:spTgt spid="113666">
                                            <p:bg/>
                                          </p:spTgt>
                                        </p:tgtEl>
                                        <p:attrNameLst>
                                          <p:attrName>ppt_x</p:attrName>
                                        </p:attrNameLst>
                                      </p:cBhvr>
                                      <p:tavLst>
                                        <p:tav tm="0">
                                          <p:val>
                                            <p:strVal val="#ppt_x"/>
                                          </p:val>
                                        </p:tav>
                                        <p:tav tm="100000">
                                          <p:val>
                                            <p:strVal val="#ppt_x"/>
                                          </p:val>
                                        </p:tav>
                                      </p:tavLst>
                                    </p:anim>
                                    <p:anim calcmode="lin" valueType="num">
                                      <p:cBhvr>
                                        <p:cTn id="9" dur="898" decel="100000" fill="hold"/>
                                        <p:tgtEl>
                                          <p:spTgt spid="113666">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13666">
                                            <p:bg/>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3666">
                                            <p:txEl>
                                              <p:pRg st="0" end="0"/>
                                            </p:txEl>
                                          </p:spTgt>
                                        </p:tgtEl>
                                        <p:attrNameLst>
                                          <p:attrName>style.visibility</p:attrName>
                                        </p:attrNameLst>
                                      </p:cBhvr>
                                      <p:to>
                                        <p:strVal val="visible"/>
                                      </p:to>
                                    </p:set>
                                    <p:animEffect transition="in" filter="fade">
                                      <p:cBhvr>
                                        <p:cTn id="15" dur="1000"/>
                                        <p:tgtEl>
                                          <p:spTgt spid="113666">
                                            <p:txEl>
                                              <p:pRg st="0" end="0"/>
                                            </p:txEl>
                                          </p:spTgt>
                                        </p:tgtEl>
                                      </p:cBhvr>
                                    </p:animEffect>
                                    <p:anim calcmode="lin" valueType="num">
                                      <p:cBhvr>
                                        <p:cTn id="16" dur="1000" fill="hold"/>
                                        <p:tgtEl>
                                          <p:spTgt spid="113666">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13666">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1366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13666">
                                            <p:txEl>
                                              <p:pRg st="1" end="1"/>
                                            </p:txEl>
                                          </p:spTgt>
                                        </p:tgtEl>
                                        <p:attrNameLst>
                                          <p:attrName>style.visibility</p:attrName>
                                        </p:attrNameLst>
                                      </p:cBhvr>
                                      <p:to>
                                        <p:strVal val="visible"/>
                                      </p:to>
                                    </p:set>
                                    <p:animEffect transition="in" filter="fade">
                                      <p:cBhvr>
                                        <p:cTn id="23" dur="1000"/>
                                        <p:tgtEl>
                                          <p:spTgt spid="113666">
                                            <p:txEl>
                                              <p:pRg st="1" end="1"/>
                                            </p:txEl>
                                          </p:spTgt>
                                        </p:tgtEl>
                                      </p:cBhvr>
                                    </p:animEffect>
                                    <p:anim calcmode="lin" valueType="num">
                                      <p:cBhvr>
                                        <p:cTn id="24" dur="1000" fill="hold"/>
                                        <p:tgtEl>
                                          <p:spTgt spid="113666">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13666">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1366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3666">
                                            <p:txEl>
                                              <p:pRg st="2" end="2"/>
                                            </p:txEl>
                                          </p:spTgt>
                                        </p:tgtEl>
                                        <p:attrNameLst>
                                          <p:attrName>style.visibility</p:attrName>
                                        </p:attrNameLst>
                                      </p:cBhvr>
                                      <p:to>
                                        <p:strVal val="visible"/>
                                      </p:to>
                                    </p:set>
                                    <p:animEffect transition="in" filter="fade">
                                      <p:cBhvr>
                                        <p:cTn id="31" dur="1000"/>
                                        <p:tgtEl>
                                          <p:spTgt spid="113666">
                                            <p:txEl>
                                              <p:pRg st="2" end="2"/>
                                            </p:txEl>
                                          </p:spTgt>
                                        </p:tgtEl>
                                      </p:cBhvr>
                                    </p:animEffect>
                                    <p:anim calcmode="lin" valueType="num">
                                      <p:cBhvr>
                                        <p:cTn id="32" dur="1000" fill="hold"/>
                                        <p:tgtEl>
                                          <p:spTgt spid="113666">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13666">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1366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tr-TR" altLang="tr-TR" smtClean="0">
              <a:effectLst/>
            </a:endParaRPr>
          </a:p>
        </p:txBody>
      </p:sp>
      <p:sp>
        <p:nvSpPr>
          <p:cNvPr id="348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algn="ctr">
              <a:buFont typeface="Wingdings" panose="05000000000000000000" pitchFamily="2" charset="2"/>
              <a:buNone/>
            </a:pPr>
            <a:r>
              <a:rPr lang="tr-TR" altLang="tr-TR" sz="7200" b="1" i="1" smtClean="0">
                <a:solidFill>
                  <a:srgbClr val="660066"/>
                </a:solidFill>
                <a:effectLst/>
              </a:rPr>
              <a:t>3.ZAMANI ETKİLİ KULLANMA</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xfrm>
            <a:off x="4572000" y="457200"/>
            <a:ext cx="4572000" cy="6400800"/>
          </a:xfrm>
          <a:solidFill>
            <a:srgbClr val="808000"/>
          </a:solidFill>
        </p:spPr>
        <p:txBody>
          <a:bodyPr/>
          <a:lstStyle/>
          <a:p>
            <a:pPr>
              <a:buFont typeface="Wingdings" panose="05000000000000000000" pitchFamily="2" charset="2"/>
              <a:buNone/>
            </a:pPr>
            <a:r>
              <a:rPr lang="tr-TR" altLang="tr-TR" sz="2700" b="1" smtClean="0">
                <a:effectLst/>
                <a:latin typeface="Arial Narrow" panose="020B0606020202030204" pitchFamily="34" charset="0"/>
              </a:rPr>
              <a:t>   </a:t>
            </a:r>
            <a:r>
              <a:rPr lang="tr-TR" altLang="tr-TR" sz="2700" b="1" smtClean="0">
                <a:solidFill>
                  <a:srgbClr val="000000"/>
                </a:solidFill>
                <a:effectLst/>
                <a:latin typeface="Arial Narrow" panose="020B0606020202030204" pitchFamily="34" charset="0"/>
              </a:rPr>
              <a:t> Her birey yetenekleri, ilgileri, zihinsel ve bedensel yapıları bakımdan birbirinden farklıdır. Bu nedenle bir ders ya da konu i</a:t>
            </a:r>
            <a:r>
              <a:rPr lang="tr-TR" altLang="tr-TR" sz="2700" b="1" smtClean="0">
                <a:solidFill>
                  <a:srgbClr val="000000"/>
                </a:solidFill>
                <a:effectLst/>
              </a:rPr>
              <a:t>ç</a:t>
            </a:r>
            <a:r>
              <a:rPr lang="tr-TR" altLang="tr-TR" sz="2700" b="1" smtClean="0">
                <a:solidFill>
                  <a:srgbClr val="000000"/>
                </a:solidFill>
                <a:effectLst/>
                <a:latin typeface="Arial Narrow" panose="020B0606020202030204" pitchFamily="34" charset="0"/>
              </a:rPr>
              <a:t>in ayrılacak s</a:t>
            </a:r>
            <a:r>
              <a:rPr lang="tr-TR" altLang="tr-TR" sz="2700" b="1" smtClean="0">
                <a:solidFill>
                  <a:srgbClr val="000000"/>
                </a:solidFill>
                <a:effectLst/>
              </a:rPr>
              <a:t>ü</a:t>
            </a:r>
            <a:r>
              <a:rPr lang="tr-TR" altLang="tr-TR" sz="2700" b="1" smtClean="0">
                <a:solidFill>
                  <a:srgbClr val="000000"/>
                </a:solidFill>
                <a:effectLst/>
                <a:latin typeface="Arial Narrow" panose="020B0606020202030204" pitchFamily="34" charset="0"/>
              </a:rPr>
              <a:t>re </a:t>
            </a:r>
            <a:r>
              <a:rPr lang="tr-TR" altLang="tr-TR" sz="2700" b="1" smtClean="0">
                <a:solidFill>
                  <a:srgbClr val="000000"/>
                </a:solidFill>
                <a:effectLst/>
              </a:rPr>
              <a:t>ö</a:t>
            </a:r>
            <a:r>
              <a:rPr lang="tr-TR" altLang="tr-TR" sz="2700" b="1" smtClean="0">
                <a:solidFill>
                  <a:srgbClr val="000000"/>
                </a:solidFill>
                <a:effectLst/>
                <a:latin typeface="Arial Narrow" panose="020B0606020202030204" pitchFamily="34" charset="0"/>
              </a:rPr>
              <a:t>ğrenciden </a:t>
            </a:r>
            <a:r>
              <a:rPr lang="tr-TR" altLang="tr-TR" sz="2700" b="1" smtClean="0">
                <a:solidFill>
                  <a:srgbClr val="000000"/>
                </a:solidFill>
                <a:effectLst/>
              </a:rPr>
              <a:t>ö</a:t>
            </a:r>
            <a:r>
              <a:rPr lang="tr-TR" altLang="tr-TR" sz="2700" b="1" smtClean="0">
                <a:solidFill>
                  <a:srgbClr val="000000"/>
                </a:solidFill>
                <a:effectLst/>
                <a:latin typeface="Arial Narrow" panose="020B0606020202030204" pitchFamily="34" charset="0"/>
              </a:rPr>
              <a:t>ğrenciye değişir. Her </a:t>
            </a:r>
            <a:r>
              <a:rPr lang="tr-TR" altLang="tr-TR" sz="2700" b="1" smtClean="0">
                <a:solidFill>
                  <a:srgbClr val="000000"/>
                </a:solidFill>
                <a:effectLst/>
              </a:rPr>
              <a:t>ö</a:t>
            </a:r>
            <a:r>
              <a:rPr lang="tr-TR" altLang="tr-TR" sz="2700" b="1" smtClean="0">
                <a:solidFill>
                  <a:srgbClr val="000000"/>
                </a:solidFill>
                <a:effectLst/>
                <a:latin typeface="Arial Narrow" panose="020B0606020202030204" pitchFamily="34" charset="0"/>
              </a:rPr>
              <a:t>ğrenci zamanı kendine g</a:t>
            </a:r>
            <a:r>
              <a:rPr lang="tr-TR" altLang="tr-TR" sz="2700" b="1" smtClean="0">
                <a:solidFill>
                  <a:srgbClr val="000000"/>
                </a:solidFill>
                <a:effectLst/>
              </a:rPr>
              <a:t>ö</a:t>
            </a:r>
            <a:r>
              <a:rPr lang="tr-TR" altLang="tr-TR" sz="2700" b="1" smtClean="0">
                <a:solidFill>
                  <a:srgbClr val="000000"/>
                </a:solidFill>
                <a:effectLst/>
                <a:latin typeface="Arial Narrow" panose="020B0606020202030204" pitchFamily="34" charset="0"/>
              </a:rPr>
              <a:t>re ayarlamalıdır. Fakat herkes i</a:t>
            </a:r>
            <a:r>
              <a:rPr lang="tr-TR" altLang="tr-TR" sz="2700" b="1" smtClean="0">
                <a:solidFill>
                  <a:srgbClr val="000000"/>
                </a:solidFill>
                <a:effectLst/>
              </a:rPr>
              <a:t>ç</a:t>
            </a:r>
            <a:r>
              <a:rPr lang="tr-TR" altLang="tr-TR" sz="2700" b="1" smtClean="0">
                <a:solidFill>
                  <a:srgbClr val="000000"/>
                </a:solidFill>
                <a:effectLst/>
                <a:latin typeface="Arial Narrow" panose="020B0606020202030204" pitchFamily="34" charset="0"/>
              </a:rPr>
              <a:t>in </a:t>
            </a:r>
            <a:r>
              <a:rPr lang="tr-TR" altLang="tr-TR" sz="2700" b="1" smtClean="0">
                <a:solidFill>
                  <a:srgbClr val="000000"/>
                </a:solidFill>
                <a:effectLst/>
              </a:rPr>
              <a:t>ö</a:t>
            </a:r>
            <a:r>
              <a:rPr lang="tr-TR" altLang="tr-TR" sz="2700" b="1" smtClean="0">
                <a:solidFill>
                  <a:srgbClr val="000000"/>
                </a:solidFill>
                <a:effectLst/>
                <a:latin typeface="Arial Narrow" panose="020B0606020202030204" pitchFamily="34" charset="0"/>
              </a:rPr>
              <a:t>nemli olan ;</a:t>
            </a:r>
          </a:p>
          <a:p>
            <a:pPr>
              <a:buFont typeface="Wingdings" panose="05000000000000000000" pitchFamily="2" charset="2"/>
              <a:buNone/>
            </a:pPr>
            <a:r>
              <a:rPr lang="tr-TR" altLang="tr-TR" sz="2700" b="1" smtClean="0">
                <a:solidFill>
                  <a:srgbClr val="000000"/>
                </a:solidFill>
                <a:effectLst/>
                <a:latin typeface="Arial Narrow" panose="020B0606020202030204" pitchFamily="34" charset="0"/>
              </a:rPr>
              <a:t>     ZAMANI, BELİRLENMİŞ </a:t>
            </a:r>
            <a:r>
              <a:rPr lang="tr-TR" altLang="tr-TR" sz="2700" b="1" smtClean="0">
                <a:solidFill>
                  <a:srgbClr val="000000"/>
                </a:solidFill>
                <a:effectLst/>
              </a:rPr>
              <a:t>Ö</a:t>
            </a:r>
            <a:r>
              <a:rPr lang="tr-TR" altLang="tr-TR" sz="2700" b="1" smtClean="0">
                <a:solidFill>
                  <a:srgbClr val="000000"/>
                </a:solidFill>
                <a:effectLst/>
                <a:latin typeface="Arial Narrow" panose="020B0606020202030204" pitchFamily="34" charset="0"/>
              </a:rPr>
              <a:t>NCELİKLER DOĞRULTUSUNDA KULLANMAK.</a:t>
            </a:r>
            <a:r>
              <a:rPr lang="tr-TR" altLang="tr-TR" sz="2800" b="1" smtClean="0">
                <a:solidFill>
                  <a:srgbClr val="000000"/>
                </a:solidFill>
                <a:effectLst/>
              </a:rPr>
              <a:t> </a:t>
            </a:r>
          </a:p>
        </p:txBody>
      </p:sp>
      <p:pic>
        <p:nvPicPr>
          <p:cNvPr id="35843" name="Picture 3" descr="g3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7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noChangeArrowheads="1"/>
          </p:cNvSpPr>
          <p:nvPr/>
        </p:nvSpPr>
        <p:spPr bwMode="auto">
          <a:xfrm>
            <a:off x="0" y="5638800"/>
            <a:ext cx="4876800" cy="1219200"/>
          </a:xfrm>
          <a:prstGeom prst="rect">
            <a:avLst/>
          </a:prstGeom>
          <a:solidFill>
            <a:srgbClr val="808000"/>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tr-TR" altLang="tr-TR" sz="2000"/>
          </a:p>
        </p:txBody>
      </p:sp>
      <p:sp>
        <p:nvSpPr>
          <p:cNvPr id="35845" name="Rectangle 5"/>
          <p:cNvSpPr>
            <a:spLocks noChangeArrowheads="1"/>
          </p:cNvSpPr>
          <p:nvPr/>
        </p:nvSpPr>
        <p:spPr bwMode="auto">
          <a:xfrm>
            <a:off x="0" y="0"/>
            <a:ext cx="381000" cy="5562600"/>
          </a:xfrm>
          <a:prstGeom prst="rect">
            <a:avLst/>
          </a:prstGeom>
          <a:solidFill>
            <a:srgbClr val="808000"/>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tr-TR" altLang="tr-TR" sz="2000"/>
          </a:p>
        </p:txBody>
      </p:sp>
      <p:sp>
        <p:nvSpPr>
          <p:cNvPr id="115718" name="Rectangle 6"/>
          <p:cNvSpPr>
            <a:spLocks noGrp="1" noChangeArrowheads="1"/>
          </p:cNvSpPr>
          <p:nvPr>
            <p:ph type="title"/>
          </p:nvPr>
        </p:nvSpPr>
        <p:spPr>
          <a:xfrm>
            <a:off x="0" y="0"/>
            <a:ext cx="4876800" cy="533400"/>
          </a:xfrm>
          <a:solidFill>
            <a:srgbClr val="808000"/>
          </a:solidFill>
        </p:spPr>
        <p:txBody>
          <a:bodyPr/>
          <a:lstStyle/>
          <a:p>
            <a:r>
              <a:rPr lang="tr-TR" altLang="tr-TR" sz="2100" b="1" smtClean="0">
                <a:solidFill>
                  <a:srgbClr val="000000"/>
                </a:solidFill>
                <a:effectLst/>
                <a:latin typeface="Comic Sans MS" panose="030F0702030302020204" pitchFamily="66" charset="0"/>
              </a:rPr>
              <a:t>ZAMANI KULLANMAK</a:t>
            </a:r>
            <a:endParaRPr lang="tr-TR" altLang="tr-TR" sz="2100" smtClean="0">
              <a:effectLst/>
              <a:latin typeface="Comic Sans MS" panose="030F0702030302020204" pitchFamily="66"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15718"/>
                                        </p:tgtEl>
                                        <p:attrNameLst>
                                          <p:attrName>style.visibility</p:attrName>
                                        </p:attrNameLst>
                                      </p:cBhvr>
                                      <p:to>
                                        <p:strVal val="visible"/>
                                      </p:to>
                                    </p:set>
                                    <p:anim calcmode="lin" valueType="num">
                                      <p:cBhvr>
                                        <p:cTn id="7" dur="2000" fill="hold"/>
                                        <p:tgtEl>
                                          <p:spTgt spid="115718"/>
                                        </p:tgtEl>
                                        <p:attrNameLst>
                                          <p:attrName>ppt_w</p:attrName>
                                        </p:attrNameLst>
                                      </p:cBhvr>
                                      <p:tavLst>
                                        <p:tav tm="0">
                                          <p:val>
                                            <p:strVal val="#ppt_w*2.5"/>
                                          </p:val>
                                        </p:tav>
                                        <p:tav tm="100000">
                                          <p:val>
                                            <p:strVal val="#ppt_w"/>
                                          </p:val>
                                        </p:tav>
                                      </p:tavLst>
                                    </p:anim>
                                    <p:anim calcmode="lin" valueType="num">
                                      <p:cBhvr>
                                        <p:cTn id="8" dur="2000" fill="hold"/>
                                        <p:tgtEl>
                                          <p:spTgt spid="115718"/>
                                        </p:tgtEl>
                                        <p:attrNameLst>
                                          <p:attrName>ppt_h</p:attrName>
                                        </p:attrNameLst>
                                      </p:cBhvr>
                                      <p:tavLst>
                                        <p:tav tm="0">
                                          <p:val>
                                            <p:strVal val="#ppt_h"/>
                                          </p:val>
                                        </p:tav>
                                        <p:tav tm="100000">
                                          <p:val>
                                            <p:strVal val="#ppt_h"/>
                                          </p:val>
                                        </p:tav>
                                      </p:tavLst>
                                    </p:anim>
                                    <p:anim calcmode="lin" valueType="num">
                                      <p:cBhvr>
                                        <p:cTn id="9" dur="2000" fill="hold"/>
                                        <p:tgtEl>
                                          <p:spTgt spid="11571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1571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157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5714">
                                            <p:bg/>
                                          </p:spTgt>
                                        </p:tgtEl>
                                        <p:attrNameLst>
                                          <p:attrName>style.visibility</p:attrName>
                                        </p:attrNameLst>
                                      </p:cBhvr>
                                      <p:to>
                                        <p:strVal val="visible"/>
                                      </p:to>
                                    </p:set>
                                    <p:animEffect transition="in" filter="wipe(left)">
                                      <p:cBhvr>
                                        <p:cTn id="16" dur="500"/>
                                        <p:tgtEl>
                                          <p:spTgt spid="115714">
                                            <p:bg/>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5714">
                                            <p:txEl>
                                              <p:pRg st="0" end="0"/>
                                            </p:txEl>
                                          </p:spTgt>
                                        </p:tgtEl>
                                        <p:attrNameLst>
                                          <p:attrName>style.visibility</p:attrName>
                                        </p:attrNameLst>
                                      </p:cBhvr>
                                      <p:to>
                                        <p:strVal val="visible"/>
                                      </p:to>
                                    </p:set>
                                    <p:animEffect transition="in" filter="wipe(left)">
                                      <p:cBhvr>
                                        <p:cTn id="21" dur="500"/>
                                        <p:tgtEl>
                                          <p:spTgt spid="115714">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5714">
                                            <p:txEl>
                                              <p:pRg st="1" end="1"/>
                                            </p:txEl>
                                          </p:spTgt>
                                        </p:tgtEl>
                                        <p:attrNameLst>
                                          <p:attrName>style.visibility</p:attrName>
                                        </p:attrNameLst>
                                      </p:cBhvr>
                                      <p:to>
                                        <p:strVal val="visible"/>
                                      </p:to>
                                    </p:set>
                                    <p:animEffect transition="in" filter="wipe(left)">
                                      <p:cBhvr>
                                        <p:cTn id="26" dur="500"/>
                                        <p:tgtEl>
                                          <p:spTgt spid="1157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build="p" animBg="1"/>
      <p:bldP spid="11571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0"/>
            <a:ext cx="9144000" cy="762000"/>
          </a:xfrm>
          <a:solidFill>
            <a:srgbClr val="BF7F3F"/>
          </a:solidFill>
        </p:spPr>
        <p:txBody>
          <a:bodyPr/>
          <a:lstStyle/>
          <a:p>
            <a:r>
              <a:rPr lang="tr-TR" altLang="tr-TR" smtClean="0">
                <a:solidFill>
                  <a:srgbClr val="FFFF00"/>
                </a:solidFill>
                <a:effectLst/>
                <a:latin typeface="Comic Sans MS" panose="030F0702030302020204" pitchFamily="66" charset="0"/>
              </a:rPr>
              <a:t>Zamanınızı d</a:t>
            </a:r>
            <a:r>
              <a:rPr lang="tr-TR" altLang="tr-TR" smtClean="0">
                <a:solidFill>
                  <a:srgbClr val="FFFF00"/>
                </a:solidFill>
                <a:effectLst/>
              </a:rPr>
              <a:t>ü</a:t>
            </a:r>
            <a:r>
              <a:rPr lang="tr-TR" altLang="tr-TR" smtClean="0">
                <a:solidFill>
                  <a:srgbClr val="FFFF00"/>
                </a:solidFill>
                <a:effectLst/>
                <a:latin typeface="Comic Sans MS" panose="030F0702030302020204" pitchFamily="66" charset="0"/>
              </a:rPr>
              <a:t>zenleyebilmeniz i</a:t>
            </a:r>
            <a:r>
              <a:rPr lang="tr-TR" altLang="tr-TR" smtClean="0">
                <a:solidFill>
                  <a:srgbClr val="FFFF00"/>
                </a:solidFill>
                <a:effectLst/>
              </a:rPr>
              <a:t>ç</a:t>
            </a:r>
            <a:r>
              <a:rPr lang="tr-TR" altLang="tr-TR" smtClean="0">
                <a:solidFill>
                  <a:srgbClr val="FFFF00"/>
                </a:solidFill>
                <a:effectLst/>
                <a:latin typeface="Comic Sans MS" panose="030F0702030302020204" pitchFamily="66" charset="0"/>
              </a:rPr>
              <a:t>in;</a:t>
            </a:r>
            <a:endParaRPr lang="tr-TR" altLang="tr-TR" smtClean="0">
              <a:solidFill>
                <a:srgbClr val="FFFF00"/>
              </a:solidFill>
              <a:effectLst/>
            </a:endParaRPr>
          </a:p>
        </p:txBody>
      </p:sp>
      <p:sp>
        <p:nvSpPr>
          <p:cNvPr id="116739" name="Rectangle 3"/>
          <p:cNvSpPr>
            <a:spLocks noGrp="1" noChangeArrowheads="1"/>
          </p:cNvSpPr>
          <p:nvPr>
            <p:ph type="body" sz="half" idx="1"/>
          </p:nvPr>
        </p:nvSpPr>
        <p:spPr>
          <a:xfrm>
            <a:off x="0" y="762000"/>
            <a:ext cx="9144000" cy="6096000"/>
          </a:xfrm>
          <a:solidFill>
            <a:srgbClr val="808000"/>
          </a:solidFill>
        </p:spPr>
        <p:txBody>
          <a:bodyPr/>
          <a:lstStyle/>
          <a:p>
            <a:pPr>
              <a:lnSpc>
                <a:spcPct val="80000"/>
              </a:lnSpc>
              <a:buClr>
                <a:schemeClr val="tx1"/>
              </a:buClr>
              <a:buFont typeface="Wingdings" panose="05000000000000000000" pitchFamily="2" charset="2"/>
              <a:buBlip>
                <a:blip r:embed="rId2"/>
              </a:buBlip>
            </a:pPr>
            <a:endParaRPr lang="tr-TR" altLang="tr-TR" sz="3000" b="1" smtClean="0">
              <a:solidFill>
                <a:srgbClr val="000000"/>
              </a:solidFill>
              <a:effectLst/>
              <a:latin typeface="Comic Sans MS" panose="030F0702030302020204" pitchFamily="66" charset="0"/>
            </a:endParaRPr>
          </a:p>
          <a:p>
            <a:pPr>
              <a:lnSpc>
                <a:spcPct val="80000"/>
              </a:lnSpc>
              <a:buClr>
                <a:schemeClr val="tx1"/>
              </a:buClr>
              <a:buFont typeface="Wingdings" panose="05000000000000000000" pitchFamily="2" charset="2"/>
              <a:buBlip>
                <a:blip r:embed="rId2"/>
              </a:buBlip>
            </a:pPr>
            <a:endParaRPr lang="tr-TR" altLang="tr-TR" sz="3000" b="1" smtClean="0">
              <a:solidFill>
                <a:srgbClr val="000000"/>
              </a:solidFill>
              <a:effectLst/>
              <a:latin typeface="Comic Sans MS" panose="030F0702030302020204" pitchFamily="66" charset="0"/>
            </a:endParaRPr>
          </a:p>
          <a:p>
            <a:pPr>
              <a:lnSpc>
                <a:spcPct val="80000"/>
              </a:lnSpc>
              <a:buClr>
                <a:schemeClr val="tx1"/>
              </a:buClr>
              <a:buFont typeface="Wingdings" panose="05000000000000000000" pitchFamily="2" charset="2"/>
              <a:buBlip>
                <a:blip r:embed="rId2"/>
              </a:buBlip>
            </a:pPr>
            <a:r>
              <a:rPr lang="tr-TR" altLang="tr-TR" sz="3000" b="1" smtClean="0">
                <a:solidFill>
                  <a:srgbClr val="000000"/>
                </a:solidFill>
                <a:effectLst/>
                <a:latin typeface="Comic Sans MS" panose="030F0702030302020204" pitchFamily="66" charset="0"/>
              </a:rPr>
              <a:t>DUVAR TAKVİMİ</a:t>
            </a:r>
          </a:p>
          <a:p>
            <a:pPr>
              <a:lnSpc>
                <a:spcPct val="80000"/>
              </a:lnSpc>
              <a:buClr>
                <a:schemeClr val="tx1"/>
              </a:buClr>
              <a:buFont typeface="Wingdings" panose="05000000000000000000" pitchFamily="2" charset="2"/>
              <a:buBlip>
                <a:blip r:embed="rId2"/>
              </a:buBlip>
            </a:pPr>
            <a:r>
              <a:rPr lang="tr-TR" altLang="tr-TR" sz="3000" b="1" smtClean="0">
                <a:solidFill>
                  <a:srgbClr val="000000"/>
                </a:solidFill>
                <a:effectLst/>
                <a:latin typeface="Comic Sans MS" panose="030F0702030302020204" pitchFamily="66" charset="0"/>
              </a:rPr>
              <a:t>DERS ÇALIŞMAYACAĞIM ZAMAN </a:t>
            </a:r>
          </a:p>
          <a:p>
            <a:pPr>
              <a:lnSpc>
                <a:spcPct val="80000"/>
              </a:lnSpc>
              <a:buClr>
                <a:schemeClr val="tx1"/>
              </a:buClr>
              <a:buFont typeface="Wingdings" panose="05000000000000000000" pitchFamily="2" charset="2"/>
              <a:buBlip>
                <a:blip r:embed="rId2"/>
              </a:buBlip>
            </a:pPr>
            <a:r>
              <a:rPr lang="tr-TR" altLang="tr-TR" sz="3000" b="1" smtClean="0">
                <a:solidFill>
                  <a:srgbClr val="000000"/>
                </a:solidFill>
                <a:effectLst/>
                <a:latin typeface="Comic Sans MS" panose="030F0702030302020204" pitchFamily="66" charset="0"/>
              </a:rPr>
              <a:t>SINAV VE ÖDEVLERİM OLDUĞU ZAMAN </a:t>
            </a:r>
          </a:p>
          <a:p>
            <a:pPr>
              <a:lnSpc>
                <a:spcPct val="80000"/>
              </a:lnSpc>
              <a:buClr>
                <a:schemeClr val="tx1"/>
              </a:buClr>
              <a:buFont typeface="Wingdings" panose="05000000000000000000" pitchFamily="2" charset="2"/>
              <a:buBlip>
                <a:blip r:embed="rId2"/>
              </a:buBlip>
            </a:pPr>
            <a:r>
              <a:rPr lang="tr-TR" altLang="tr-TR" sz="3000" b="1" smtClean="0">
                <a:solidFill>
                  <a:srgbClr val="000000"/>
                </a:solidFill>
                <a:effectLst/>
                <a:latin typeface="Comic Sans MS" panose="030F0702030302020204" pitchFamily="66" charset="0"/>
              </a:rPr>
              <a:t>DERSLERİN BAŞLAYIŞ BİTİŞİ</a:t>
            </a:r>
          </a:p>
          <a:p>
            <a:pPr>
              <a:lnSpc>
                <a:spcPct val="80000"/>
              </a:lnSpc>
              <a:buClr>
                <a:schemeClr val="tx1"/>
              </a:buClr>
              <a:buFont typeface="Wingdings" panose="05000000000000000000" pitchFamily="2" charset="2"/>
              <a:buBlip>
                <a:blip r:embed="rId2"/>
              </a:buBlip>
            </a:pPr>
            <a:r>
              <a:rPr lang="tr-TR" altLang="tr-TR" sz="3000" b="1" smtClean="0">
                <a:solidFill>
                  <a:srgbClr val="000000"/>
                </a:solidFill>
                <a:effectLst/>
                <a:latin typeface="Comic Sans MS" panose="030F0702030302020204" pitchFamily="66" charset="0"/>
              </a:rPr>
              <a:t>HAFTA SONU YAPACAKLARIM</a:t>
            </a:r>
          </a:p>
          <a:p>
            <a:pPr>
              <a:lnSpc>
                <a:spcPct val="80000"/>
              </a:lnSpc>
              <a:buClr>
                <a:schemeClr val="tx1"/>
              </a:buClr>
              <a:buFont typeface="Wingdings" panose="05000000000000000000" pitchFamily="2" charset="2"/>
              <a:buNone/>
            </a:pPr>
            <a:endParaRPr lang="tr-TR" altLang="tr-TR" sz="3000" b="1" smtClean="0">
              <a:solidFill>
                <a:srgbClr val="000000"/>
              </a:solidFill>
              <a:effectLst/>
              <a:latin typeface="Comic Sans MS" panose="030F0702030302020204" pitchFamily="66" charset="0"/>
            </a:endParaRPr>
          </a:p>
          <a:p>
            <a:pPr>
              <a:lnSpc>
                <a:spcPct val="80000"/>
              </a:lnSpc>
              <a:buClr>
                <a:schemeClr val="tx1"/>
              </a:buClr>
              <a:buFont typeface="Wingdings" panose="05000000000000000000" pitchFamily="2" charset="2"/>
              <a:buNone/>
            </a:pPr>
            <a:endParaRPr lang="tr-TR" altLang="tr-TR" sz="3000" b="1" smtClean="0">
              <a:solidFill>
                <a:srgbClr val="000000"/>
              </a:solidFill>
              <a:effectLst/>
              <a:latin typeface="Comic Sans MS" panose="030F0702030302020204" pitchFamily="66" charset="0"/>
            </a:endParaRPr>
          </a:p>
          <a:p>
            <a:pPr>
              <a:lnSpc>
                <a:spcPct val="80000"/>
              </a:lnSpc>
              <a:buClr>
                <a:schemeClr val="tx1"/>
              </a:buClr>
              <a:buFont typeface="Wingdings" panose="05000000000000000000" pitchFamily="2" charset="2"/>
              <a:buNone/>
            </a:pPr>
            <a:endParaRPr lang="tr-TR" altLang="tr-TR" sz="3000" b="1" smtClean="0">
              <a:solidFill>
                <a:srgbClr val="000000"/>
              </a:solidFill>
              <a:effectLst/>
              <a:latin typeface="Comic Sans MS" panose="030F0702030302020204" pitchFamily="66" charset="0"/>
            </a:endParaRPr>
          </a:p>
          <a:p>
            <a:pPr>
              <a:lnSpc>
                <a:spcPct val="80000"/>
              </a:lnSpc>
              <a:buClr>
                <a:schemeClr val="tx1"/>
              </a:buClr>
              <a:buFont typeface="Wingdings" panose="05000000000000000000" pitchFamily="2" charset="2"/>
              <a:buNone/>
            </a:pPr>
            <a:r>
              <a:rPr lang="tr-TR" altLang="tr-TR" sz="3000" b="1" smtClean="0">
                <a:solidFill>
                  <a:srgbClr val="000000"/>
                </a:solidFill>
                <a:effectLst/>
                <a:latin typeface="Comic Sans MS" panose="030F0702030302020204" pitchFamily="66" charset="0"/>
              </a:rPr>
              <a:t>***Programı uygulayabilmişseniz kendinizi </a:t>
            </a:r>
            <a:r>
              <a:rPr lang="tr-TR" altLang="tr-TR" sz="3000" b="1" smtClean="0">
                <a:solidFill>
                  <a:srgbClr val="000000"/>
                </a:solidFill>
                <a:effectLst/>
              </a:rPr>
              <a:t>ö</a:t>
            </a:r>
            <a:r>
              <a:rPr lang="tr-TR" altLang="tr-TR" sz="3000" b="1" smtClean="0">
                <a:solidFill>
                  <a:srgbClr val="000000"/>
                </a:solidFill>
                <a:effectLst/>
                <a:latin typeface="Comic Sans MS" panose="030F0702030302020204" pitchFamily="66" charset="0"/>
              </a:rPr>
              <a:t>d</a:t>
            </a:r>
            <a:r>
              <a:rPr lang="tr-TR" altLang="tr-TR" sz="3000" b="1" smtClean="0">
                <a:solidFill>
                  <a:srgbClr val="000000"/>
                </a:solidFill>
                <a:effectLst/>
              </a:rPr>
              <a:t>ü</a:t>
            </a:r>
            <a:r>
              <a:rPr lang="tr-TR" altLang="tr-TR" sz="3000" b="1" smtClean="0">
                <a:solidFill>
                  <a:srgbClr val="000000"/>
                </a:solidFill>
                <a:effectLst/>
                <a:latin typeface="Comic Sans MS" panose="030F0702030302020204" pitchFamily="66" charset="0"/>
              </a:rPr>
              <a:t>llendirin, uygulayamamışsanız programı yeniden d</a:t>
            </a:r>
            <a:r>
              <a:rPr lang="tr-TR" altLang="tr-TR" sz="3000" b="1" smtClean="0">
                <a:solidFill>
                  <a:srgbClr val="000000"/>
                </a:solidFill>
                <a:effectLst/>
              </a:rPr>
              <a:t>ü</a:t>
            </a:r>
            <a:r>
              <a:rPr lang="tr-TR" altLang="tr-TR" sz="3000" b="1" smtClean="0">
                <a:solidFill>
                  <a:srgbClr val="000000"/>
                </a:solidFill>
                <a:effectLst/>
                <a:latin typeface="Comic Sans MS" panose="030F0702030302020204" pitchFamily="66" charset="0"/>
              </a:rPr>
              <a:t>zenleyin.</a:t>
            </a:r>
            <a:r>
              <a:rPr lang="tr-TR" altLang="tr-TR" sz="3000" smtClean="0">
                <a:effectLst/>
              </a:rPr>
              <a:t> </a:t>
            </a:r>
            <a:endParaRPr lang="tr-TR" altLang="tr-TR" sz="1600" smtClean="0">
              <a:effectLst/>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fade">
                                      <p:cBhvr>
                                        <p:cTn id="7" dur="800" decel="100000"/>
                                        <p:tgtEl>
                                          <p:spTgt spid="116738"/>
                                        </p:tgtEl>
                                      </p:cBhvr>
                                    </p:animEffect>
                                    <p:anim calcmode="lin" valueType="num">
                                      <p:cBhvr>
                                        <p:cTn id="8" dur="800" decel="100000" fill="hold"/>
                                        <p:tgtEl>
                                          <p:spTgt spid="116738"/>
                                        </p:tgtEl>
                                        <p:attrNameLst>
                                          <p:attrName>style.rotation</p:attrName>
                                        </p:attrNameLst>
                                      </p:cBhvr>
                                      <p:tavLst>
                                        <p:tav tm="0">
                                          <p:val>
                                            <p:fltVal val="-90"/>
                                          </p:val>
                                        </p:tav>
                                        <p:tav tm="100000">
                                          <p:val>
                                            <p:fltVal val="0"/>
                                          </p:val>
                                        </p:tav>
                                      </p:tavLst>
                                    </p:anim>
                                    <p:anim calcmode="lin" valueType="num">
                                      <p:cBhvr>
                                        <p:cTn id="9" dur="800" decel="100000" fill="hold"/>
                                        <p:tgtEl>
                                          <p:spTgt spid="116738"/>
                                        </p:tgtEl>
                                        <p:attrNameLst>
                                          <p:attrName>ppt_x</p:attrName>
                                        </p:attrNameLst>
                                      </p:cBhvr>
                                      <p:tavLst>
                                        <p:tav tm="0">
                                          <p:val>
                                            <p:strVal val="#ppt_x+0.4"/>
                                          </p:val>
                                        </p:tav>
                                        <p:tav tm="100000">
                                          <p:val>
                                            <p:strVal val="#ppt_x-0.05"/>
                                          </p:val>
                                        </p:tav>
                                      </p:tavLst>
                                    </p:anim>
                                    <p:anim calcmode="lin" valueType="num">
                                      <p:cBhvr>
                                        <p:cTn id="10" dur="800" decel="100000" fill="hold"/>
                                        <p:tgtEl>
                                          <p:spTgt spid="11673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673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673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16739">
                                            <p:bg/>
                                          </p:spTgt>
                                        </p:tgtEl>
                                        <p:attrNameLst>
                                          <p:attrName>style.visibility</p:attrName>
                                        </p:attrNameLst>
                                      </p:cBhvr>
                                      <p:to>
                                        <p:strVal val="visible"/>
                                      </p:to>
                                    </p:set>
                                    <p:animEffect transition="in" filter="fade">
                                      <p:cBhvr>
                                        <p:cTn id="17" dur="1000"/>
                                        <p:tgtEl>
                                          <p:spTgt spid="116739">
                                            <p:bg/>
                                          </p:spTgt>
                                        </p:tgtEl>
                                      </p:cBhvr>
                                    </p:animEffect>
                                    <p:anim calcmode="lin" valueType="num">
                                      <p:cBhvr>
                                        <p:cTn id="18" dur="1000" fill="hold"/>
                                        <p:tgtEl>
                                          <p:spTgt spid="116739">
                                            <p:bg/>
                                          </p:spTgt>
                                        </p:tgtEl>
                                        <p:attrNameLst>
                                          <p:attrName>ppt_x</p:attrName>
                                        </p:attrNameLst>
                                      </p:cBhvr>
                                      <p:tavLst>
                                        <p:tav tm="0">
                                          <p:val>
                                            <p:strVal val="#ppt_x"/>
                                          </p:val>
                                        </p:tav>
                                        <p:tav tm="100000">
                                          <p:val>
                                            <p:strVal val="#ppt_x"/>
                                          </p:val>
                                        </p:tav>
                                      </p:tavLst>
                                    </p:anim>
                                    <p:anim calcmode="lin" valueType="num">
                                      <p:cBhvr>
                                        <p:cTn id="19" dur="1000" fill="hold"/>
                                        <p:tgtEl>
                                          <p:spTgt spid="116739">
                                            <p:bg/>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16739">
                                            <p:txEl>
                                              <p:pRg st="2" end="2"/>
                                            </p:txEl>
                                          </p:spTgt>
                                        </p:tgtEl>
                                        <p:attrNameLst>
                                          <p:attrName>style.visibility</p:attrName>
                                        </p:attrNameLst>
                                      </p:cBhvr>
                                      <p:to>
                                        <p:strVal val="visible"/>
                                      </p:to>
                                    </p:set>
                                    <p:animEffect transition="in" filter="fade">
                                      <p:cBhvr>
                                        <p:cTn id="24" dur="1000"/>
                                        <p:tgtEl>
                                          <p:spTgt spid="116739">
                                            <p:txEl>
                                              <p:pRg st="2" end="2"/>
                                            </p:txEl>
                                          </p:spTgt>
                                        </p:tgtEl>
                                      </p:cBhvr>
                                    </p:animEffect>
                                    <p:anim calcmode="lin" valueType="num">
                                      <p:cBhvr>
                                        <p:cTn id="25" dur="1000" fill="hold"/>
                                        <p:tgtEl>
                                          <p:spTgt spid="116739">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167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16739">
                                            <p:txEl>
                                              <p:pRg st="3" end="3"/>
                                            </p:txEl>
                                          </p:spTgt>
                                        </p:tgtEl>
                                        <p:attrNameLst>
                                          <p:attrName>style.visibility</p:attrName>
                                        </p:attrNameLst>
                                      </p:cBhvr>
                                      <p:to>
                                        <p:strVal val="visible"/>
                                      </p:to>
                                    </p:set>
                                    <p:animEffect transition="in" filter="fade">
                                      <p:cBhvr>
                                        <p:cTn id="31" dur="1000"/>
                                        <p:tgtEl>
                                          <p:spTgt spid="116739">
                                            <p:txEl>
                                              <p:pRg st="3" end="3"/>
                                            </p:txEl>
                                          </p:spTgt>
                                        </p:tgtEl>
                                      </p:cBhvr>
                                    </p:animEffect>
                                    <p:anim calcmode="lin" valueType="num">
                                      <p:cBhvr>
                                        <p:cTn id="32" dur="1000" fill="hold"/>
                                        <p:tgtEl>
                                          <p:spTgt spid="116739">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167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16739">
                                            <p:txEl>
                                              <p:pRg st="4" end="4"/>
                                            </p:txEl>
                                          </p:spTgt>
                                        </p:tgtEl>
                                        <p:attrNameLst>
                                          <p:attrName>style.visibility</p:attrName>
                                        </p:attrNameLst>
                                      </p:cBhvr>
                                      <p:to>
                                        <p:strVal val="visible"/>
                                      </p:to>
                                    </p:set>
                                    <p:animEffect transition="in" filter="fade">
                                      <p:cBhvr>
                                        <p:cTn id="38" dur="1000"/>
                                        <p:tgtEl>
                                          <p:spTgt spid="116739">
                                            <p:txEl>
                                              <p:pRg st="4" end="4"/>
                                            </p:txEl>
                                          </p:spTgt>
                                        </p:tgtEl>
                                      </p:cBhvr>
                                    </p:animEffect>
                                    <p:anim calcmode="lin" valueType="num">
                                      <p:cBhvr>
                                        <p:cTn id="39" dur="1000" fill="hold"/>
                                        <p:tgtEl>
                                          <p:spTgt spid="116739">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167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16739">
                                            <p:txEl>
                                              <p:pRg st="5" end="5"/>
                                            </p:txEl>
                                          </p:spTgt>
                                        </p:tgtEl>
                                        <p:attrNameLst>
                                          <p:attrName>style.visibility</p:attrName>
                                        </p:attrNameLst>
                                      </p:cBhvr>
                                      <p:to>
                                        <p:strVal val="visible"/>
                                      </p:to>
                                    </p:set>
                                    <p:animEffect transition="in" filter="fade">
                                      <p:cBhvr>
                                        <p:cTn id="45" dur="1000"/>
                                        <p:tgtEl>
                                          <p:spTgt spid="116739">
                                            <p:txEl>
                                              <p:pRg st="5" end="5"/>
                                            </p:txEl>
                                          </p:spTgt>
                                        </p:tgtEl>
                                      </p:cBhvr>
                                    </p:animEffect>
                                    <p:anim calcmode="lin" valueType="num">
                                      <p:cBhvr>
                                        <p:cTn id="46" dur="1000" fill="hold"/>
                                        <p:tgtEl>
                                          <p:spTgt spid="116739">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167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16739">
                                            <p:txEl>
                                              <p:pRg st="6" end="6"/>
                                            </p:txEl>
                                          </p:spTgt>
                                        </p:tgtEl>
                                        <p:attrNameLst>
                                          <p:attrName>style.visibility</p:attrName>
                                        </p:attrNameLst>
                                      </p:cBhvr>
                                      <p:to>
                                        <p:strVal val="visible"/>
                                      </p:to>
                                    </p:set>
                                    <p:animEffect transition="in" filter="fade">
                                      <p:cBhvr>
                                        <p:cTn id="52" dur="1000"/>
                                        <p:tgtEl>
                                          <p:spTgt spid="116739">
                                            <p:txEl>
                                              <p:pRg st="6" end="6"/>
                                            </p:txEl>
                                          </p:spTgt>
                                        </p:tgtEl>
                                      </p:cBhvr>
                                    </p:animEffect>
                                    <p:anim calcmode="lin" valueType="num">
                                      <p:cBhvr>
                                        <p:cTn id="53" dur="1000" fill="hold"/>
                                        <p:tgtEl>
                                          <p:spTgt spid="116739">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11673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16739">
                                            <p:txEl>
                                              <p:pRg st="10" end="10"/>
                                            </p:txEl>
                                          </p:spTgt>
                                        </p:tgtEl>
                                        <p:attrNameLst>
                                          <p:attrName>style.visibility</p:attrName>
                                        </p:attrNameLst>
                                      </p:cBhvr>
                                      <p:to>
                                        <p:strVal val="visible"/>
                                      </p:to>
                                    </p:set>
                                    <p:animEffect transition="in" filter="fade">
                                      <p:cBhvr>
                                        <p:cTn id="59" dur="1000"/>
                                        <p:tgtEl>
                                          <p:spTgt spid="116739">
                                            <p:txEl>
                                              <p:pRg st="10" end="10"/>
                                            </p:txEl>
                                          </p:spTgt>
                                        </p:tgtEl>
                                      </p:cBhvr>
                                    </p:animEffect>
                                    <p:anim calcmode="lin" valueType="num">
                                      <p:cBhvr>
                                        <p:cTn id="60" dur="1000" fill="hold"/>
                                        <p:tgtEl>
                                          <p:spTgt spid="116739">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11673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animBg="1"/>
      <p:bldP spid="116739"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tr-TR" sz="1400" smtClean="0"/>
              <a:t> </a:t>
            </a:r>
          </a:p>
        </p:txBody>
      </p:sp>
      <p:sp>
        <p:nvSpPr>
          <p:cNvPr id="9219"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1DDBE38-5FDB-4185-AC2D-1A0BEE0995E8}" type="slidenum">
              <a:rPr lang="en-US" altLang="tr-TR" sz="1400"/>
              <a:pPr>
                <a:spcBef>
                  <a:spcPct val="0"/>
                </a:spcBef>
                <a:buFontTx/>
                <a:buNone/>
              </a:pPr>
              <a:t>3</a:t>
            </a:fld>
            <a:endParaRPr lang="en-US" altLang="tr-TR" sz="1400"/>
          </a:p>
        </p:txBody>
      </p:sp>
      <p:pic>
        <p:nvPicPr>
          <p:cNvPr id="9220" name="Picture 2" descr="Resim9"/>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50825" y="404813"/>
            <a:ext cx="1657350" cy="4679950"/>
          </a:xfrm>
        </p:spPr>
      </p:pic>
      <p:sp>
        <p:nvSpPr>
          <p:cNvPr id="9221" name="WordArt 3"/>
          <p:cNvSpPr>
            <a:spLocks noChangeArrowheads="1" noChangeShapeType="1" noTextEdit="1"/>
          </p:cNvSpPr>
          <p:nvPr/>
        </p:nvSpPr>
        <p:spPr bwMode="auto">
          <a:xfrm rot="-746808">
            <a:off x="1420813" y="-311150"/>
            <a:ext cx="6121400" cy="1944688"/>
          </a:xfrm>
          <a:prstGeom prst="rect">
            <a:avLst/>
          </a:prstGeom>
        </p:spPr>
        <p:txBody>
          <a:bodyPr wrap="none" fromWordArt="1">
            <a:prstTxWarp prst="textCurveUp">
              <a:avLst>
                <a:gd name="adj" fmla="val 41370"/>
              </a:avLst>
            </a:prstTxWarp>
          </a:bodyPr>
          <a:lstStyle/>
          <a:p>
            <a:pPr algn="ctr"/>
            <a:r>
              <a:rPr lang="tr-TR" sz="3600" b="1" kern="10">
                <a:ln w="12700">
                  <a:solidFill>
                    <a:srgbClr val="000000"/>
                  </a:solidFill>
                  <a:round/>
                  <a:headEnd/>
                  <a:tailEnd/>
                </a:ln>
                <a:solidFill>
                  <a:srgbClr val="FDF2BA"/>
                </a:solidFill>
                <a:effectLst>
                  <a:outerShdw dist="45791" dir="2021404" algn="ctr" rotWithShape="0">
                    <a:srgbClr val="808080">
                      <a:alpha val="79999"/>
                    </a:srgbClr>
                  </a:outerShdw>
                </a:effectLst>
                <a:latin typeface="Comic Sans MS" panose="030F0702030302020204" pitchFamily="66" charset="0"/>
              </a:rPr>
              <a:t>BUGÜN </a:t>
            </a:r>
          </a:p>
          <a:p>
            <a:pPr algn="ctr"/>
            <a:r>
              <a:rPr lang="tr-TR" sz="3600" b="1" kern="10">
                <a:ln w="12700">
                  <a:solidFill>
                    <a:srgbClr val="000000"/>
                  </a:solidFill>
                  <a:round/>
                  <a:headEnd/>
                  <a:tailEnd/>
                </a:ln>
                <a:solidFill>
                  <a:srgbClr val="FDF2BA"/>
                </a:solidFill>
                <a:effectLst>
                  <a:outerShdw dist="45791" dir="2021404" algn="ctr" rotWithShape="0">
                    <a:srgbClr val="808080">
                      <a:alpha val="79999"/>
                    </a:srgbClr>
                  </a:outerShdw>
                </a:effectLst>
                <a:latin typeface="Comic Sans MS" panose="030F0702030302020204" pitchFamily="66" charset="0"/>
              </a:rPr>
              <a:t>NELERDEN</a:t>
            </a:r>
          </a:p>
          <a:p>
            <a:pPr algn="ctr"/>
            <a:r>
              <a:rPr lang="tr-TR" sz="3600" b="1" kern="10">
                <a:ln w="12700">
                  <a:solidFill>
                    <a:srgbClr val="000000"/>
                  </a:solidFill>
                  <a:round/>
                  <a:headEnd/>
                  <a:tailEnd/>
                </a:ln>
                <a:solidFill>
                  <a:srgbClr val="FDF2BA"/>
                </a:solidFill>
                <a:effectLst>
                  <a:outerShdw dist="45791" dir="2021404" algn="ctr" rotWithShape="0">
                    <a:srgbClr val="808080">
                      <a:alpha val="79999"/>
                    </a:srgbClr>
                  </a:outerShdw>
                </a:effectLst>
                <a:latin typeface="Comic Sans MS" panose="030F0702030302020204" pitchFamily="66" charset="0"/>
              </a:rPr>
              <a:t>BAHSEDECEĞİZ?</a:t>
            </a:r>
          </a:p>
        </p:txBody>
      </p:sp>
      <p:sp>
        <p:nvSpPr>
          <p:cNvPr id="9222" name="Text Box 4"/>
          <p:cNvSpPr txBox="1">
            <a:spLocks noChangeArrowheads="1"/>
          </p:cNvSpPr>
          <p:nvPr/>
        </p:nvSpPr>
        <p:spPr bwMode="auto">
          <a:xfrm rot="-352069">
            <a:off x="1868488" y="2135188"/>
            <a:ext cx="6551612" cy="3184525"/>
          </a:xfrm>
          <a:prstGeom prst="rect">
            <a:avLst/>
          </a:prstGeom>
          <a:solidFill>
            <a:srgbClr val="FFFF00">
              <a:alpha val="65097"/>
            </a:srgbClr>
          </a:solidFill>
          <a:ln w="44450" cap="rnd">
            <a:solidFill>
              <a:srgbClr val="800080"/>
            </a:solidFill>
            <a:prstDash val="sysDot"/>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Blip>
                <a:blip r:embed="rId3"/>
              </a:buBlip>
            </a:pPr>
            <a:r>
              <a:rPr lang="tr-TR" altLang="tr-TR" sz="1800">
                <a:latin typeface="Comic Sans MS" panose="030F0702030302020204" pitchFamily="66" charset="0"/>
              </a:rPr>
              <a:t> </a:t>
            </a:r>
            <a:r>
              <a:rPr lang="tr-TR" altLang="tr-TR" sz="2000" b="1">
                <a:solidFill>
                  <a:srgbClr val="990000"/>
                </a:solidFill>
                <a:latin typeface="Comic Sans MS" panose="030F0702030302020204" pitchFamily="66" charset="0"/>
              </a:rPr>
              <a:t>VERİMLİ DERS ÇALIŞMA NEDİR?</a:t>
            </a:r>
          </a:p>
          <a:p>
            <a:pPr eaLnBrk="1" hangingPunct="1">
              <a:spcBef>
                <a:spcPct val="50000"/>
              </a:spcBef>
              <a:buFontTx/>
              <a:buBlip>
                <a:blip r:embed="rId3"/>
              </a:buBlip>
            </a:pPr>
            <a:r>
              <a:rPr lang="tr-TR" altLang="tr-TR" sz="2000" b="1">
                <a:solidFill>
                  <a:srgbClr val="990000"/>
                </a:solidFill>
                <a:latin typeface="Comic Sans MS" panose="030F0702030302020204" pitchFamily="66" charset="0"/>
              </a:rPr>
              <a:t> PLANLI ÇALIŞMA NEDEN GEREKLİ?</a:t>
            </a:r>
          </a:p>
          <a:p>
            <a:pPr eaLnBrk="1" hangingPunct="1">
              <a:spcBef>
                <a:spcPct val="50000"/>
              </a:spcBef>
              <a:buFontTx/>
              <a:buBlip>
                <a:blip r:embed="rId3"/>
              </a:buBlip>
            </a:pPr>
            <a:r>
              <a:rPr lang="tr-TR" altLang="tr-TR" sz="2000" b="1">
                <a:solidFill>
                  <a:srgbClr val="990000"/>
                </a:solidFill>
                <a:latin typeface="Comic Sans MS" panose="030F0702030302020204" pitchFamily="66" charset="0"/>
              </a:rPr>
              <a:t> YANLIŞ ÇALIŞMA DAVRANIŞLARIMIZ NELER?</a:t>
            </a:r>
          </a:p>
          <a:p>
            <a:pPr eaLnBrk="1" hangingPunct="1">
              <a:spcBef>
                <a:spcPct val="50000"/>
              </a:spcBef>
              <a:buFontTx/>
              <a:buBlip>
                <a:blip r:embed="rId3"/>
              </a:buBlip>
            </a:pPr>
            <a:r>
              <a:rPr lang="tr-TR" altLang="tr-TR" sz="2000" b="1">
                <a:solidFill>
                  <a:srgbClr val="990000"/>
                </a:solidFill>
                <a:latin typeface="Comic Sans MS" panose="030F0702030302020204" pitchFamily="66" charset="0"/>
              </a:rPr>
              <a:t> ÖĞRENME VE KAYGI ARASINDA İLİŞKİ VAR MI?</a:t>
            </a:r>
          </a:p>
          <a:p>
            <a:pPr eaLnBrk="1" hangingPunct="1">
              <a:spcBef>
                <a:spcPct val="50000"/>
              </a:spcBef>
              <a:buFontTx/>
              <a:buBlip>
                <a:blip r:embed="rId3"/>
              </a:buBlip>
            </a:pPr>
            <a:r>
              <a:rPr lang="tr-TR" altLang="tr-TR" sz="2000" b="1">
                <a:solidFill>
                  <a:srgbClr val="990000"/>
                </a:solidFill>
                <a:latin typeface="Comic Sans MS" panose="030F0702030302020204" pitchFamily="66" charset="0"/>
              </a:rPr>
              <a:t>VEEE… VERİMLİ DERS ÇALIŞMA YÖNTEMLERİ NELERDİR?</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tr-TR" altLang="tr-TR" smtClean="0">
              <a:effectLst/>
            </a:endParaRPr>
          </a:p>
        </p:txBody>
      </p:sp>
      <p:sp>
        <p:nvSpPr>
          <p:cNvPr id="378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algn="ctr">
              <a:lnSpc>
                <a:spcPct val="90000"/>
              </a:lnSpc>
              <a:buFont typeface="Wingdings" panose="05000000000000000000" pitchFamily="2" charset="2"/>
              <a:buNone/>
            </a:pPr>
            <a:r>
              <a:rPr lang="tr-TR" altLang="tr-TR" sz="6000" b="1" i="1" smtClean="0">
                <a:solidFill>
                  <a:srgbClr val="660066"/>
                </a:solidFill>
                <a:effectLst/>
              </a:rPr>
              <a:t>4.VERİMİ AZALTICI ENGELLERİ ORTADAN KALDIR </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0" y="0"/>
            <a:ext cx="9144000" cy="457200"/>
          </a:xfrm>
          <a:solidFill>
            <a:schemeClr val="accent1"/>
          </a:solidFill>
        </p:spPr>
        <p:txBody>
          <a:bodyPr/>
          <a:lstStyle/>
          <a:p>
            <a:pPr algn="ctr"/>
            <a:r>
              <a:rPr lang="tr-TR" altLang="tr-TR" sz="2100" b="1" smtClean="0">
                <a:solidFill>
                  <a:srgbClr val="000000"/>
                </a:solidFill>
                <a:effectLst/>
                <a:latin typeface="Arial Narrow" panose="020B0606020202030204" pitchFamily="34" charset="0"/>
              </a:rPr>
              <a:t>VERİMİ AZALTICI ETKENLERİ ORTADAN KALDIRINIZ</a:t>
            </a:r>
            <a:endParaRPr lang="tr-TR" altLang="tr-TR" sz="3200" smtClean="0">
              <a:effectLst/>
            </a:endParaRPr>
          </a:p>
        </p:txBody>
      </p:sp>
      <p:graphicFrame>
        <p:nvGraphicFramePr>
          <p:cNvPr id="117763" name="Group 3"/>
          <p:cNvGraphicFramePr>
            <a:graphicFrameLocks noGrp="1"/>
          </p:cNvGraphicFramePr>
          <p:nvPr>
            <p:ph type="tbl" idx="1"/>
          </p:nvPr>
        </p:nvGraphicFramePr>
        <p:xfrm>
          <a:off x="0" y="381000"/>
          <a:ext cx="9144000" cy="5272087"/>
        </p:xfrm>
        <a:graphic>
          <a:graphicData uri="http://schemas.openxmlformats.org/drawingml/2006/table">
            <a:tbl>
              <a:tblPr/>
              <a:tblGrid>
                <a:gridCol w="2265363">
                  <a:extLst>
                    <a:ext uri="{9D8B030D-6E8A-4147-A177-3AD203B41FA5}">
                      <a16:colId xmlns:a16="http://schemas.microsoft.com/office/drawing/2014/main" val="20000"/>
                    </a:ext>
                  </a:extLst>
                </a:gridCol>
                <a:gridCol w="2265362">
                  <a:extLst>
                    <a:ext uri="{9D8B030D-6E8A-4147-A177-3AD203B41FA5}">
                      <a16:colId xmlns:a16="http://schemas.microsoft.com/office/drawing/2014/main" val="20001"/>
                    </a:ext>
                  </a:extLst>
                </a:gridCol>
                <a:gridCol w="2181225">
                  <a:extLst>
                    <a:ext uri="{9D8B030D-6E8A-4147-A177-3AD203B41FA5}">
                      <a16:colId xmlns:a16="http://schemas.microsoft.com/office/drawing/2014/main" val="20002"/>
                    </a:ext>
                  </a:extLst>
                </a:gridCol>
                <a:gridCol w="2432050">
                  <a:extLst>
                    <a:ext uri="{9D8B030D-6E8A-4147-A177-3AD203B41FA5}">
                      <a16:colId xmlns:a16="http://schemas.microsoft.com/office/drawing/2014/main" val="20003"/>
                    </a:ext>
                  </a:extLst>
                </a:gridCol>
              </a:tblGrid>
              <a:tr h="1073279">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tr-TR" sz="2500" b="1" i="0" u="none" strike="noStrike" cap="none" normalizeH="0" baseline="0" smtClean="0">
                          <a:ln>
                            <a:noFill/>
                          </a:ln>
                          <a:solidFill>
                            <a:srgbClr val="000000"/>
                          </a:solidFill>
                          <a:effectLst/>
                          <a:latin typeface="Arial" charset="0"/>
                        </a:rPr>
                        <a:t>Yorgunluk</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tr-TR" sz="2500" b="1" i="0" u="none" strike="noStrike" cap="none" normalizeH="0" baseline="0" smtClean="0">
                          <a:ln>
                            <a:noFill/>
                          </a:ln>
                          <a:solidFill>
                            <a:srgbClr val="000000"/>
                          </a:solidFill>
                          <a:effectLst/>
                          <a:latin typeface="Arial" charset="0"/>
                        </a:rPr>
                        <a:t>Elem Duygusu</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tr-TR" sz="2500" b="1" i="0" u="none" strike="noStrike" cap="none" normalizeH="0" baseline="0" smtClean="0">
                          <a:ln>
                            <a:noFill/>
                          </a:ln>
                          <a:solidFill>
                            <a:srgbClr val="000000"/>
                          </a:solidFill>
                          <a:effectLst/>
                          <a:latin typeface="Arial" charset="0"/>
                        </a:rPr>
                        <a:t>Fazla Heyecan</a:t>
                      </a:r>
                      <a:endParaRPr kumimoji="0" lang="tr-TR" sz="1800" b="1" i="0" u="none" strike="noStrike" cap="none" normalizeH="0" baseline="0" smtClean="0">
                        <a:ln>
                          <a:noFill/>
                        </a:ln>
                        <a:solidFill>
                          <a:srgbClr val="000000"/>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tr-TR" sz="2500" b="1" i="0" u="none" strike="noStrike" cap="none" normalizeH="0" baseline="0" smtClean="0">
                          <a:ln>
                            <a:noFill/>
                          </a:ln>
                          <a:solidFill>
                            <a:srgbClr val="000000"/>
                          </a:solidFill>
                          <a:effectLst/>
                          <a:latin typeface="Arial" charset="0"/>
                        </a:rPr>
                        <a:t>Aile Dertleri</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extLst>
                  <a:ext uri="{0D108BD9-81ED-4DB2-BD59-A6C34878D82A}">
                    <a16:rowId xmlns:a16="http://schemas.microsoft.com/office/drawing/2014/main" val="10000"/>
                  </a:ext>
                </a:extLst>
              </a:tr>
              <a:tr h="741452">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tr-TR" sz="2500" b="1" i="0" u="none" strike="noStrike" cap="none" normalizeH="0" baseline="0" smtClean="0">
                          <a:ln>
                            <a:noFill/>
                          </a:ln>
                          <a:solidFill>
                            <a:srgbClr val="000000"/>
                          </a:solidFill>
                          <a:effectLst/>
                          <a:latin typeface="Arial" charset="0"/>
                        </a:rPr>
                        <a:t>Uykusuzluk</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tr-TR" sz="2500" b="1" i="0" u="none" strike="noStrike" cap="none" normalizeH="0" baseline="0" smtClean="0">
                          <a:ln>
                            <a:noFill/>
                          </a:ln>
                          <a:solidFill>
                            <a:srgbClr val="000000"/>
                          </a:solidFill>
                          <a:effectLst/>
                          <a:latin typeface="Arial" charset="0"/>
                        </a:rPr>
                        <a:t>Korku</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tr-TR" sz="2500" b="1" i="0" u="none" strike="noStrike" cap="none" normalizeH="0" baseline="0" smtClean="0">
                          <a:ln>
                            <a:noFill/>
                          </a:ln>
                          <a:solidFill>
                            <a:srgbClr val="000000"/>
                          </a:solidFill>
                          <a:effectLst/>
                          <a:latin typeface="Arial" charset="0"/>
                        </a:rPr>
                        <a:t>Endişe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tr-TR" sz="2500" b="1" i="0" u="none" strike="noStrike" cap="none" normalizeH="0" baseline="0" smtClean="0">
                          <a:ln>
                            <a:noFill/>
                          </a:ln>
                          <a:solidFill>
                            <a:srgbClr val="000000"/>
                          </a:solidFill>
                          <a:effectLst/>
                          <a:latin typeface="Arial" charset="0"/>
                        </a:rPr>
                        <a:t>Acelecilik</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extLst>
                  <a:ext uri="{0D108BD9-81ED-4DB2-BD59-A6C34878D82A}">
                    <a16:rowId xmlns:a16="http://schemas.microsoft.com/office/drawing/2014/main" val="10001"/>
                  </a:ext>
                </a:extLst>
              </a:tr>
              <a:tr h="1615634">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tr-TR" sz="2000" b="1" i="0" u="none" strike="noStrike" cap="none" normalizeH="0" baseline="0" smtClean="0">
                          <a:ln>
                            <a:noFill/>
                          </a:ln>
                          <a:solidFill>
                            <a:srgbClr val="000000"/>
                          </a:solidFill>
                          <a:effectLst/>
                          <a:latin typeface="Arial" charset="0"/>
                        </a:rPr>
                        <a:t>Normalin Altında Yada Üstündeki Fiziki Şartlar( çok soğuk , çok sıcak</a:t>
                      </a:r>
                      <a:r>
                        <a:rPr kumimoji="0" lang="tr-TR" sz="1800" b="0" i="0" u="none" strike="noStrike" cap="none" normalizeH="0" baseline="0" smtClean="0">
                          <a:ln>
                            <a:noFill/>
                          </a:ln>
                          <a:solidFill>
                            <a:srgbClr val="000000"/>
                          </a:solidFill>
                          <a:effectLst/>
                          <a:latin typeface="Arial" charset="0"/>
                        </a:rPr>
                        <a:t>)</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tr-TR" sz="2500" b="1" i="0" u="none" strike="noStrike" cap="none" normalizeH="0" baseline="0" smtClean="0">
                          <a:ln>
                            <a:noFill/>
                          </a:ln>
                          <a:solidFill>
                            <a:srgbClr val="000000"/>
                          </a:solidFill>
                          <a:effectLst/>
                          <a:latin typeface="Arial" charset="0"/>
                        </a:rPr>
                        <a:t>Araç Gereç Noksanlığı</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tr-TR" sz="2500" b="1" i="0" u="none" strike="noStrike" cap="none" normalizeH="0" baseline="0" smtClean="0">
                          <a:ln>
                            <a:noFill/>
                          </a:ln>
                          <a:solidFill>
                            <a:srgbClr val="000000"/>
                          </a:solidFill>
                          <a:effectLst/>
                          <a:latin typeface="Arial" charset="0"/>
                        </a:rPr>
                        <a:t>Başka Yerde Olma Düşüncesi</a:t>
                      </a:r>
                      <a:endParaRPr kumimoji="0" lang="tr-TR" sz="2000" b="0" i="0" u="none" strike="noStrike" cap="none" normalizeH="0" baseline="0" smtClean="0">
                        <a:ln>
                          <a:noFill/>
                        </a:ln>
                        <a:solidFill>
                          <a:srgbClr val="000000"/>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tr-TR" sz="2500" b="1" i="0" u="none" strike="noStrike" cap="none" normalizeH="0" baseline="0" smtClean="0">
                          <a:ln>
                            <a:noFill/>
                          </a:ln>
                          <a:solidFill>
                            <a:srgbClr val="000000"/>
                          </a:solidFill>
                          <a:effectLst/>
                          <a:latin typeface="Arial" charset="0"/>
                        </a:rPr>
                        <a:t>Dikkati Dağıtacak Poster, Resim,Müzik</a:t>
                      </a:r>
                      <a:endParaRPr kumimoji="0" lang="tr-TR" sz="1800" b="0" i="0" u="none" strike="noStrike" cap="none" normalizeH="0" baseline="0" smtClean="0">
                        <a:ln>
                          <a:noFill/>
                        </a:ln>
                        <a:solidFill>
                          <a:srgbClr val="000000"/>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extLst>
                  <a:ext uri="{0D108BD9-81ED-4DB2-BD59-A6C34878D82A}">
                    <a16:rowId xmlns:a16="http://schemas.microsoft.com/office/drawing/2014/main" val="10002"/>
                  </a:ext>
                </a:extLst>
              </a:tr>
              <a:tr h="493772">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tr-TR" sz="2500" b="1" i="0" u="none" strike="noStrike" cap="none" normalizeH="0" baseline="0" smtClean="0">
                          <a:ln>
                            <a:noFill/>
                          </a:ln>
                          <a:solidFill>
                            <a:srgbClr val="000000"/>
                          </a:solidFill>
                          <a:effectLst/>
                          <a:latin typeface="Arial" charset="0"/>
                        </a:rPr>
                        <a:t>Ağrı</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tr-TR" sz="2500" b="1" i="0" u="none" strike="noStrike" cap="none" normalizeH="0" baseline="0" smtClean="0">
                          <a:ln>
                            <a:noFill/>
                          </a:ln>
                          <a:solidFill>
                            <a:srgbClr val="000000"/>
                          </a:solidFill>
                          <a:effectLst/>
                          <a:latin typeface="Arial" charset="0"/>
                        </a:rPr>
                        <a:t>Öfke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tr-TR" sz="2500" b="1" i="0" u="none" strike="noStrike" cap="none" normalizeH="0" baseline="0" smtClean="0">
                          <a:ln>
                            <a:noFill/>
                          </a:ln>
                          <a:solidFill>
                            <a:srgbClr val="000000"/>
                          </a:solidFill>
                          <a:effectLst/>
                          <a:latin typeface="Arial" charset="0"/>
                        </a:rPr>
                        <a:t>Açlık</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tr-TR" sz="2500" b="1" i="0" u="none" strike="noStrike" cap="none" normalizeH="0" baseline="0" smtClean="0">
                          <a:ln>
                            <a:noFill/>
                          </a:ln>
                          <a:solidFill>
                            <a:srgbClr val="000000"/>
                          </a:solidFill>
                          <a:effectLst/>
                          <a:latin typeface="Arial" charset="0"/>
                        </a:rPr>
                        <a:t>Telaş</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extLst>
                  <a:ext uri="{0D108BD9-81ED-4DB2-BD59-A6C34878D82A}">
                    <a16:rowId xmlns:a16="http://schemas.microsoft.com/office/drawing/2014/main" val="10003"/>
                  </a:ext>
                </a:extLst>
              </a:tr>
              <a:tr h="1347950">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endParaRPr kumimoji="0" lang="tr-TR" sz="1800" b="0" i="0" u="none" strike="noStrike" cap="none" normalizeH="0" baseline="0" smtClean="0">
                        <a:ln>
                          <a:noFill/>
                        </a:ln>
                        <a:solidFill>
                          <a:srgbClr val="0000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tr-TR" sz="2500" b="1" i="0" u="none" strike="noStrike" cap="none" normalizeH="0" baseline="0" smtClean="0">
                          <a:ln>
                            <a:noFill/>
                          </a:ln>
                          <a:solidFill>
                            <a:srgbClr val="000000"/>
                          </a:solidFill>
                          <a:effectLst/>
                          <a:latin typeface="Arial" charset="0"/>
                        </a:rPr>
                        <a:t>Sızı</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endParaRPr kumimoji="0" lang="tr-TR" sz="1800" b="0" i="0" u="none" strike="noStrike" cap="none" normalizeH="0" baseline="0" smtClean="0">
                        <a:ln>
                          <a:noFill/>
                        </a:ln>
                        <a:solidFill>
                          <a:srgbClr val="0000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tr-TR" sz="2500" b="1" i="0" u="none" strike="noStrike" cap="none" normalizeH="0" baseline="0" smtClean="0">
                          <a:ln>
                            <a:noFill/>
                          </a:ln>
                          <a:solidFill>
                            <a:srgbClr val="000000"/>
                          </a:solidFill>
                          <a:effectLst/>
                          <a:latin typeface="Arial" charset="0"/>
                        </a:rPr>
                        <a:t>Aşırı Kaygı</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endParaRPr kumimoji="0" lang="tr-TR" sz="1800" b="0" i="0" u="none" strike="noStrike" cap="none" normalizeH="0" baseline="0" smtClean="0">
                        <a:ln>
                          <a:noFill/>
                        </a:ln>
                        <a:solidFill>
                          <a:srgbClr val="0000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tr-TR" sz="2500" b="1" i="0" u="none" strike="noStrike" cap="none" normalizeH="0" baseline="0" smtClean="0">
                          <a:ln>
                            <a:noFill/>
                          </a:ln>
                          <a:solidFill>
                            <a:srgbClr val="000000"/>
                          </a:solidFill>
                          <a:effectLst/>
                          <a:latin typeface="Arial" charset="0"/>
                        </a:rPr>
                        <a:t>Aşırı Tokluk</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endParaRPr kumimoji="0" lang="tr-TR" sz="1800" b="0" i="0" u="none" strike="noStrike" cap="none" normalizeH="0" baseline="0" smtClean="0">
                        <a:ln>
                          <a:noFill/>
                        </a:ln>
                        <a:solidFill>
                          <a:srgbClr val="000000"/>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extLst>
                  <a:ext uri="{0D108BD9-81ED-4DB2-BD59-A6C34878D82A}">
                    <a16:rowId xmlns:a16="http://schemas.microsoft.com/office/drawing/2014/main" val="10004"/>
                  </a:ext>
                </a:extLst>
              </a:tr>
            </a:tbl>
          </a:graphicData>
        </a:graphic>
      </p:graphicFrame>
      <p:pic>
        <p:nvPicPr>
          <p:cNvPr id="38947" name="Picture 35" descr="BD07033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181600"/>
            <a:ext cx="2362200" cy="1676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17762">
                                            <p:txEl>
                                              <p:charRg st="4294967295" end="4294967295"/>
                                            </p:txEl>
                                          </p:spTgt>
                                        </p:tgtEl>
                                        <p:attrNameLst>
                                          <p:attrName>style.visibility</p:attrName>
                                        </p:attrNameLst>
                                      </p:cBhvr>
                                      <p:to>
                                        <p:strVal val="visible"/>
                                      </p:to>
                                    </p:set>
                                    <p:anim calcmode="lin" valueType="num">
                                      <p:cBhvr>
                                        <p:cTn id="7" dur="1000" fill="hold"/>
                                        <p:tgtEl>
                                          <p:spTgt spid="117762">
                                            <p:txEl>
                                              <p:charRg st="4294967295" end="4294967295"/>
                                            </p:txEl>
                                          </p:spTgt>
                                        </p:tgtEl>
                                        <p:attrNameLst>
                                          <p:attrName>ppt_w</p:attrName>
                                        </p:attrNameLst>
                                      </p:cBhvr>
                                      <p:tavLst>
                                        <p:tav tm="0">
                                          <p:val>
                                            <p:strVal val="#ppt_w+.3"/>
                                          </p:val>
                                        </p:tav>
                                        <p:tav tm="100000">
                                          <p:val>
                                            <p:strVal val="#ppt_w"/>
                                          </p:val>
                                        </p:tav>
                                      </p:tavLst>
                                    </p:anim>
                                    <p:anim calcmode="lin" valueType="num">
                                      <p:cBhvr>
                                        <p:cTn id="8" dur="1000" fill="hold"/>
                                        <p:tgtEl>
                                          <p:spTgt spid="117762">
                                            <p:txEl>
                                              <p:charRg st="4294967295" end="4294967295"/>
                                            </p:txEl>
                                          </p:spTgt>
                                        </p:tgtEl>
                                        <p:attrNameLst>
                                          <p:attrName>ppt_h</p:attrName>
                                        </p:attrNameLst>
                                      </p:cBhvr>
                                      <p:tavLst>
                                        <p:tav tm="0">
                                          <p:val>
                                            <p:strVal val="#ppt_h"/>
                                          </p:val>
                                        </p:tav>
                                        <p:tav tm="100000">
                                          <p:val>
                                            <p:strVal val="#ppt_h"/>
                                          </p:val>
                                        </p:tav>
                                      </p:tavLst>
                                    </p:anim>
                                    <p:animEffect transition="in" filter="fade">
                                      <p:cBhvr>
                                        <p:cTn id="9" dur="1000"/>
                                        <p:tgtEl>
                                          <p:spTgt spid="117762">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tr-TR" altLang="tr-TR" smtClean="0">
              <a:effectLst/>
            </a:endParaRPr>
          </a:p>
        </p:txBody>
      </p:sp>
      <p:sp>
        <p:nvSpPr>
          <p:cNvPr id="399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algn="ctr">
              <a:buFont typeface="Wingdings" panose="05000000000000000000" pitchFamily="2" charset="2"/>
              <a:buNone/>
            </a:pPr>
            <a:r>
              <a:rPr lang="tr-TR" altLang="tr-TR" sz="7200" b="1" i="1" smtClean="0">
                <a:solidFill>
                  <a:srgbClr val="660066"/>
                </a:solidFill>
                <a:effectLst/>
              </a:rPr>
              <a:t>5.ORTAMI DÜZENLE</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2" descr="g3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Rectangle 3"/>
          <p:cNvSpPr>
            <a:spLocks noGrp="1" noChangeArrowheads="1"/>
          </p:cNvSpPr>
          <p:nvPr>
            <p:ph type="body" sz="half" idx="2"/>
          </p:nvPr>
        </p:nvSpPr>
        <p:spPr>
          <a:xfrm>
            <a:off x="0" y="5105400"/>
            <a:ext cx="9144000" cy="1752600"/>
          </a:xfrm>
          <a:solidFill>
            <a:srgbClr val="FFFFCC"/>
          </a:solidFill>
        </p:spPr>
        <p:txBody>
          <a:bodyPr/>
          <a:lstStyle/>
          <a:p>
            <a:pPr>
              <a:lnSpc>
                <a:spcPct val="90000"/>
              </a:lnSpc>
              <a:buClr>
                <a:schemeClr val="tx1"/>
              </a:buClr>
            </a:pPr>
            <a:r>
              <a:rPr lang="tr-TR" altLang="tr-TR" sz="2600" b="1" smtClean="0">
                <a:solidFill>
                  <a:srgbClr val="FF0000"/>
                </a:solidFill>
                <a:effectLst/>
              </a:rPr>
              <a:t>Ç</a:t>
            </a:r>
            <a:r>
              <a:rPr lang="tr-TR" altLang="tr-TR" sz="2600" b="1" smtClean="0">
                <a:solidFill>
                  <a:srgbClr val="FF0000"/>
                </a:solidFill>
                <a:effectLst/>
                <a:latin typeface="Comic Sans MS" panose="030F0702030302020204" pitchFamily="66" charset="0"/>
              </a:rPr>
              <a:t>alışma ortamında dikkati dağıtacak radyo, teyp, tv, resim, poster, afiş olmamalıdır.</a:t>
            </a:r>
          </a:p>
          <a:p>
            <a:pPr>
              <a:lnSpc>
                <a:spcPct val="90000"/>
              </a:lnSpc>
              <a:buClr>
                <a:schemeClr val="tx1"/>
              </a:buClr>
            </a:pPr>
            <a:r>
              <a:rPr lang="tr-TR" altLang="tr-TR" sz="2600" b="1" smtClean="0">
                <a:solidFill>
                  <a:srgbClr val="FF0000"/>
                </a:solidFill>
                <a:effectLst/>
              </a:rPr>
              <a:t>Ç</a:t>
            </a:r>
            <a:r>
              <a:rPr lang="tr-TR" altLang="tr-TR" sz="2600" b="1" smtClean="0">
                <a:solidFill>
                  <a:srgbClr val="FF0000"/>
                </a:solidFill>
                <a:effectLst/>
                <a:latin typeface="Comic Sans MS" panose="030F0702030302020204" pitchFamily="66" charset="0"/>
              </a:rPr>
              <a:t>alışma masası ve odası sadece ders </a:t>
            </a:r>
            <a:r>
              <a:rPr lang="tr-TR" altLang="tr-TR" sz="2600" b="1" smtClean="0">
                <a:solidFill>
                  <a:srgbClr val="FF0000"/>
                </a:solidFill>
                <a:effectLst/>
              </a:rPr>
              <a:t>ç</a:t>
            </a:r>
            <a:r>
              <a:rPr lang="tr-TR" altLang="tr-TR" sz="2600" b="1" smtClean="0">
                <a:solidFill>
                  <a:srgbClr val="FF0000"/>
                </a:solidFill>
                <a:effectLst/>
                <a:latin typeface="Comic Sans MS" panose="030F0702030302020204" pitchFamily="66" charset="0"/>
              </a:rPr>
              <a:t>alışmak i</a:t>
            </a:r>
            <a:r>
              <a:rPr lang="tr-TR" altLang="tr-TR" sz="2600" b="1" smtClean="0">
                <a:solidFill>
                  <a:srgbClr val="FF0000"/>
                </a:solidFill>
                <a:effectLst/>
              </a:rPr>
              <a:t>ç</a:t>
            </a:r>
            <a:r>
              <a:rPr lang="tr-TR" altLang="tr-TR" sz="2600" b="1" smtClean="0">
                <a:solidFill>
                  <a:srgbClr val="FF0000"/>
                </a:solidFill>
                <a:effectLst/>
                <a:latin typeface="Comic Sans MS" panose="030F0702030302020204" pitchFamily="66" charset="0"/>
              </a:rPr>
              <a:t>in kullanılmalıdır.</a:t>
            </a:r>
            <a:endParaRPr lang="tr-TR" altLang="tr-TR" sz="2800" b="1" smtClean="0">
              <a:solidFill>
                <a:srgbClr val="FF0000"/>
              </a:solidFill>
              <a:effectLst/>
              <a:latin typeface="Comic Sans MS" panose="030F0702030302020204" pitchFamily="66" charset="0"/>
            </a:endParaRPr>
          </a:p>
        </p:txBody>
      </p:sp>
      <p:sp>
        <p:nvSpPr>
          <p:cNvPr id="40964" name="AutoShape 4"/>
          <p:cNvSpPr>
            <a:spLocks noChangeArrowheads="1"/>
          </p:cNvSpPr>
          <p:nvPr/>
        </p:nvSpPr>
        <p:spPr bwMode="auto">
          <a:xfrm>
            <a:off x="0" y="0"/>
            <a:ext cx="5867400" cy="1143000"/>
          </a:xfrm>
          <a:prstGeom prst="wedgeRectCallout">
            <a:avLst>
              <a:gd name="adj1" fmla="val 27843"/>
              <a:gd name="adj2" fmla="val 91667"/>
            </a:avLst>
          </a:prstGeom>
          <a:solidFill>
            <a:srgbClr val="FF0000"/>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tr-TR" altLang="tr-TR" sz="2500" b="1">
                <a:solidFill>
                  <a:srgbClr val="FFFFFF"/>
                </a:solidFill>
                <a:latin typeface="Comic Sans MS" panose="030F0702030302020204" pitchFamily="66" charset="0"/>
              </a:rPr>
              <a:t>Çalışma masamı bundan sonra sadece </a:t>
            </a:r>
          </a:p>
          <a:p>
            <a:pPr algn="ctr" eaLnBrk="1" hangingPunct="1">
              <a:spcBef>
                <a:spcPct val="0"/>
              </a:spcBef>
              <a:buClrTx/>
              <a:buSzTx/>
              <a:buFontTx/>
              <a:buNone/>
            </a:pPr>
            <a:r>
              <a:rPr lang="tr-TR" altLang="tr-TR" sz="2500" b="1">
                <a:solidFill>
                  <a:srgbClr val="FFFFFF"/>
                </a:solidFill>
                <a:latin typeface="Comic Sans MS" panose="030F0702030302020204" pitchFamily="66" charset="0"/>
              </a:rPr>
              <a:t>ders çalışmak için kullanacağım</a:t>
            </a:r>
          </a:p>
        </p:txBody>
      </p:sp>
      <p:sp>
        <p:nvSpPr>
          <p:cNvPr id="40965" name="Rectangle 5"/>
          <p:cNvSpPr>
            <a:spLocks noChangeArrowheads="1"/>
          </p:cNvSpPr>
          <p:nvPr/>
        </p:nvSpPr>
        <p:spPr bwMode="auto">
          <a:xfrm>
            <a:off x="2819400" y="3810000"/>
            <a:ext cx="3505200" cy="914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tr-TR" altLang="tr-TR" sz="20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fade">
                                      <p:cBhvr>
                                        <p:cTn id="7" dur="500"/>
                                        <p:tgtEl>
                                          <p:spTgt spid="119811">
                                            <p:txEl>
                                              <p:pRg st="0" end="0"/>
                                            </p:txEl>
                                          </p:spTgt>
                                        </p:tgtEl>
                                      </p:cBhvr>
                                    </p:animEffect>
                                    <p:anim calcmode="lin" valueType="num">
                                      <p:cBhvr>
                                        <p:cTn id="8" dur="500" fill="hold"/>
                                        <p:tgtEl>
                                          <p:spTgt spid="11981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198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19811">
                                            <p:txEl>
                                              <p:pRg st="1" end="1"/>
                                            </p:txEl>
                                          </p:spTgt>
                                        </p:tgtEl>
                                        <p:attrNameLst>
                                          <p:attrName>style.visibility</p:attrName>
                                        </p:attrNameLst>
                                      </p:cBhvr>
                                      <p:to>
                                        <p:strVal val="visible"/>
                                      </p:to>
                                    </p:set>
                                    <p:animEffect transition="in" filter="fade">
                                      <p:cBhvr>
                                        <p:cTn id="14" dur="500"/>
                                        <p:tgtEl>
                                          <p:spTgt spid="119811">
                                            <p:txEl>
                                              <p:pRg st="1" end="1"/>
                                            </p:txEl>
                                          </p:spTgt>
                                        </p:tgtEl>
                                      </p:cBhvr>
                                    </p:animEffect>
                                    <p:anim calcmode="lin" valueType="num">
                                      <p:cBhvr>
                                        <p:cTn id="15" dur="500" fill="hold"/>
                                        <p:tgtEl>
                                          <p:spTgt spid="11981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19811">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body" sz="half" idx="2"/>
          </p:nvPr>
        </p:nvSpPr>
        <p:spPr>
          <a:xfrm>
            <a:off x="4953000" y="0"/>
            <a:ext cx="4191000" cy="6858000"/>
          </a:xfrm>
          <a:solidFill>
            <a:srgbClr val="FFFF99"/>
          </a:solidFill>
        </p:spPr>
        <p:txBody>
          <a:bodyPr/>
          <a:lstStyle/>
          <a:p>
            <a:pPr algn="ctr">
              <a:spcAft>
                <a:spcPts val="600"/>
              </a:spcAft>
              <a:buFont typeface="Wingdings" panose="05000000000000000000" pitchFamily="2" charset="2"/>
              <a:buNone/>
            </a:pPr>
            <a:r>
              <a:rPr lang="tr-TR" altLang="tr-TR" sz="2600" smtClean="0">
                <a:effectLst/>
              </a:rPr>
              <a:t>Ç</a:t>
            </a:r>
            <a:r>
              <a:rPr lang="tr-TR" altLang="tr-TR" sz="2600" smtClean="0">
                <a:effectLst/>
                <a:latin typeface="Comic Sans MS" panose="030F0702030302020204" pitchFamily="66" charset="0"/>
              </a:rPr>
              <a:t>alışma odanız yeterince sıcak ve soğuk olmalı,iyi aydınlatılmalı,ışık g</a:t>
            </a:r>
            <a:r>
              <a:rPr lang="tr-TR" altLang="tr-TR" sz="2600" smtClean="0">
                <a:effectLst/>
              </a:rPr>
              <a:t>ö</a:t>
            </a:r>
            <a:r>
              <a:rPr lang="tr-TR" altLang="tr-TR" sz="2600" smtClean="0">
                <a:effectLst/>
                <a:latin typeface="Comic Sans MS" panose="030F0702030302020204" pitchFamily="66" charset="0"/>
              </a:rPr>
              <a:t>zlerinizi yormamalı.</a:t>
            </a:r>
          </a:p>
          <a:p>
            <a:pPr algn="ctr">
              <a:spcAft>
                <a:spcPts val="600"/>
              </a:spcAft>
              <a:buFont typeface="Wingdings" panose="05000000000000000000" pitchFamily="2" charset="2"/>
              <a:buNone/>
            </a:pPr>
            <a:r>
              <a:rPr lang="tr-TR" altLang="tr-TR" sz="2600" smtClean="0">
                <a:solidFill>
                  <a:srgbClr val="FF0000"/>
                </a:solidFill>
                <a:effectLst/>
              </a:rPr>
              <a:t>Ç</a:t>
            </a:r>
            <a:r>
              <a:rPr lang="tr-TR" altLang="tr-TR" sz="2600" smtClean="0">
                <a:solidFill>
                  <a:srgbClr val="FF0000"/>
                </a:solidFill>
                <a:effectLst/>
                <a:latin typeface="Comic Sans MS" panose="030F0702030302020204" pitchFamily="66" charset="0"/>
              </a:rPr>
              <a:t>alışma ortamında aile bireyleri ile birlikte olma zorunluluğunuz varsa onlardan sessiz olmalarını istemelisiniz.(televizyon,radyoyu a</a:t>
            </a:r>
            <a:r>
              <a:rPr lang="tr-TR" altLang="tr-TR" sz="2600" smtClean="0">
                <a:solidFill>
                  <a:srgbClr val="FF0000"/>
                </a:solidFill>
                <a:effectLst/>
              </a:rPr>
              <a:t>ç</a:t>
            </a:r>
            <a:r>
              <a:rPr lang="tr-TR" altLang="tr-TR" sz="2600" smtClean="0">
                <a:solidFill>
                  <a:srgbClr val="FF0000"/>
                </a:solidFill>
                <a:effectLst/>
                <a:latin typeface="Comic Sans MS" panose="030F0702030302020204" pitchFamily="66" charset="0"/>
              </a:rPr>
              <a:t>mamak,y</a:t>
            </a:r>
            <a:r>
              <a:rPr lang="tr-TR" altLang="tr-TR" sz="2600" smtClean="0">
                <a:solidFill>
                  <a:srgbClr val="FF0000"/>
                </a:solidFill>
                <a:effectLst/>
              </a:rPr>
              <a:t>ü</a:t>
            </a:r>
            <a:r>
              <a:rPr lang="tr-TR" altLang="tr-TR" sz="2600" smtClean="0">
                <a:solidFill>
                  <a:srgbClr val="FF0000"/>
                </a:solidFill>
                <a:effectLst/>
                <a:latin typeface="Comic Sans MS" panose="030F0702030302020204" pitchFamily="66" charset="0"/>
              </a:rPr>
              <a:t>ksek sesle konuşmamak gibi)Yada siz bu ortamda </a:t>
            </a:r>
            <a:r>
              <a:rPr lang="tr-TR" altLang="tr-TR" sz="2600" smtClean="0">
                <a:solidFill>
                  <a:srgbClr val="FF0000"/>
                </a:solidFill>
                <a:effectLst/>
              </a:rPr>
              <a:t>ç</a:t>
            </a:r>
            <a:r>
              <a:rPr lang="tr-TR" altLang="tr-TR" sz="2600" smtClean="0">
                <a:solidFill>
                  <a:srgbClr val="FF0000"/>
                </a:solidFill>
                <a:effectLst/>
                <a:latin typeface="Comic Sans MS" panose="030F0702030302020204" pitchFamily="66" charset="0"/>
              </a:rPr>
              <a:t>alışmaya kendinizi alıştırmalısınız</a:t>
            </a:r>
            <a:r>
              <a:rPr lang="tr-TR" altLang="tr-TR" sz="2800" smtClean="0">
                <a:solidFill>
                  <a:srgbClr val="000000"/>
                </a:solidFill>
                <a:effectLst/>
                <a:latin typeface="Comic Sans MS" panose="030F0702030302020204" pitchFamily="66" charset="0"/>
              </a:rPr>
              <a:t>.</a:t>
            </a:r>
          </a:p>
        </p:txBody>
      </p:sp>
      <p:pic>
        <p:nvPicPr>
          <p:cNvPr id="41987" name="Picture 3"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AutoShape 4"/>
          <p:cNvSpPr>
            <a:spLocks noChangeArrowheads="1"/>
          </p:cNvSpPr>
          <p:nvPr/>
        </p:nvSpPr>
        <p:spPr bwMode="auto">
          <a:xfrm>
            <a:off x="0" y="0"/>
            <a:ext cx="4191000" cy="990600"/>
          </a:xfrm>
          <a:prstGeom prst="wedgeRectCallout">
            <a:avLst>
              <a:gd name="adj1" fmla="val 4884"/>
              <a:gd name="adj2" fmla="val 137338"/>
            </a:avLst>
          </a:prstGeom>
          <a:solidFill>
            <a:srgbClr val="FFFF00"/>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tr-TR" altLang="tr-TR" sz="2500" b="1">
                <a:latin typeface="Comic Sans MS" panose="030F0702030302020204" pitchFamily="66" charset="0"/>
              </a:rPr>
              <a:t>Ahmet Ders çalışıyor</a:t>
            </a:r>
          </a:p>
          <a:p>
            <a:pPr algn="ctr" eaLnBrk="1" hangingPunct="1">
              <a:spcBef>
                <a:spcPct val="0"/>
              </a:spcBef>
              <a:buClrTx/>
              <a:buSzTx/>
              <a:buFontTx/>
              <a:buNone/>
            </a:pPr>
            <a:r>
              <a:rPr lang="tr-TR" altLang="tr-TR" sz="2500" b="1">
                <a:latin typeface="Comic Sans MS" panose="030F0702030302020204" pitchFamily="66" charset="0"/>
              </a:rPr>
              <a:t>bizim sessiz olmamız lazım.</a:t>
            </a:r>
          </a:p>
        </p:txBody>
      </p:sp>
      <p:sp>
        <p:nvSpPr>
          <p:cNvPr id="41989" name="Rectangle 5"/>
          <p:cNvSpPr>
            <a:spLocks noChangeArrowheads="1"/>
          </p:cNvSpPr>
          <p:nvPr/>
        </p:nvSpPr>
        <p:spPr bwMode="auto">
          <a:xfrm>
            <a:off x="0" y="5791200"/>
            <a:ext cx="4953000" cy="1066800"/>
          </a:xfrm>
          <a:prstGeom prst="rect">
            <a:avLst/>
          </a:prstGeom>
          <a:gradFill rotWithShape="0">
            <a:gsLst>
              <a:gs pos="0">
                <a:srgbClr val="E48646"/>
              </a:gs>
              <a:gs pos="100000">
                <a:srgbClr val="FFFF99"/>
              </a:gs>
            </a:gsLst>
            <a:lin ang="5400000" scaled="1"/>
          </a:gra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tr-TR" altLang="tr-TR" sz="200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834">
                                            <p:txEl>
                                              <p:pRg st="0" end="0"/>
                                            </p:txEl>
                                          </p:spTgt>
                                        </p:tgtEl>
                                        <p:attrNameLst>
                                          <p:attrName>style.visibility</p:attrName>
                                        </p:attrNameLst>
                                      </p:cBhvr>
                                      <p:to>
                                        <p:strVal val="visible"/>
                                      </p:to>
                                    </p:set>
                                    <p:animEffect transition="in" filter="wipe(left)">
                                      <p:cBhvr>
                                        <p:cTn id="7" dur="500"/>
                                        <p:tgtEl>
                                          <p:spTgt spid="1208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834">
                                            <p:txEl>
                                              <p:pRg st="1" end="1"/>
                                            </p:txEl>
                                          </p:spTgt>
                                        </p:tgtEl>
                                        <p:attrNameLst>
                                          <p:attrName>style.visibility</p:attrName>
                                        </p:attrNameLst>
                                      </p:cBhvr>
                                      <p:to>
                                        <p:strVal val="visible"/>
                                      </p:to>
                                    </p:set>
                                    <p:animEffect transition="in" filter="wipe(left)">
                                      <p:cBhvr>
                                        <p:cTn id="12" dur="500"/>
                                        <p:tgtEl>
                                          <p:spTgt spid="1208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2" descr="fit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4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Rectangle 3"/>
          <p:cNvSpPr>
            <a:spLocks noGrp="1" noChangeArrowheads="1"/>
          </p:cNvSpPr>
          <p:nvPr>
            <p:ph type="body" sz="half" idx="2"/>
          </p:nvPr>
        </p:nvSpPr>
        <p:spPr>
          <a:xfrm>
            <a:off x="0" y="4800600"/>
            <a:ext cx="9144000" cy="2057400"/>
          </a:xfrm>
          <a:solidFill>
            <a:srgbClr val="FF0066"/>
          </a:solidFill>
        </p:spPr>
        <p:txBody>
          <a:bodyPr/>
          <a:lstStyle/>
          <a:p>
            <a:pPr lvl="2" algn="ctr">
              <a:spcBef>
                <a:spcPts val="1200"/>
              </a:spcBef>
              <a:spcAft>
                <a:spcPts val="300"/>
              </a:spcAft>
              <a:buFont typeface="Wingdings" panose="05000000000000000000" pitchFamily="2" charset="2"/>
              <a:buNone/>
            </a:pPr>
            <a:r>
              <a:rPr lang="tr-TR" altLang="tr-TR" sz="2500" b="1" smtClean="0">
                <a:solidFill>
                  <a:srgbClr val="FFFFFF"/>
                </a:solidFill>
                <a:effectLst/>
                <a:latin typeface="Comic Sans MS" panose="030F0702030302020204" pitchFamily="66" charset="0"/>
              </a:rPr>
              <a:t>YATARAK UZANARAK </a:t>
            </a:r>
            <a:r>
              <a:rPr lang="tr-TR" altLang="tr-TR" sz="2500" b="1" smtClean="0">
                <a:solidFill>
                  <a:srgbClr val="FFFFFF"/>
                </a:solidFill>
                <a:effectLst/>
              </a:rPr>
              <a:t>Ç</a:t>
            </a:r>
            <a:r>
              <a:rPr lang="tr-TR" altLang="tr-TR" sz="2500" b="1" smtClean="0">
                <a:solidFill>
                  <a:srgbClr val="FFFFFF"/>
                </a:solidFill>
                <a:effectLst/>
                <a:latin typeface="Comic Sans MS" panose="030F0702030302020204" pitchFamily="66" charset="0"/>
              </a:rPr>
              <a:t>ALIŞMA</a:t>
            </a:r>
          </a:p>
          <a:p>
            <a:pPr algn="ctr">
              <a:buFont typeface="Wingdings" panose="05000000000000000000" pitchFamily="2" charset="2"/>
              <a:buNone/>
            </a:pPr>
            <a:r>
              <a:rPr lang="tr-TR" altLang="tr-TR" sz="2500" smtClean="0">
                <a:solidFill>
                  <a:srgbClr val="FFFFFF"/>
                </a:solidFill>
                <a:effectLst/>
                <a:latin typeface="Comic Sans MS" panose="030F0702030302020204" pitchFamily="66" charset="0"/>
              </a:rPr>
              <a:t>              Yatarak   veya   uzanarak   bir   materyali   okumaya   başladıktan   sonra   gevşemeye  başlarsınız ve dikkatiniz  dağılır, uykunuz gelir. Bu nedenle  </a:t>
            </a:r>
            <a:r>
              <a:rPr lang="tr-TR" altLang="tr-TR" sz="2500" smtClean="0">
                <a:solidFill>
                  <a:srgbClr val="FFFFFF"/>
                </a:solidFill>
                <a:effectLst/>
              </a:rPr>
              <a:t>ç</a:t>
            </a:r>
            <a:r>
              <a:rPr lang="tr-TR" altLang="tr-TR" sz="2500" smtClean="0">
                <a:solidFill>
                  <a:srgbClr val="FFFFFF"/>
                </a:solidFill>
                <a:effectLst/>
                <a:latin typeface="Comic Sans MS" panose="030F0702030302020204" pitchFamily="66" charset="0"/>
              </a:rPr>
              <a:t>alışmalarınızı  mutlaka  </a:t>
            </a:r>
            <a:r>
              <a:rPr lang="tr-TR" altLang="tr-TR" sz="2500" smtClean="0">
                <a:solidFill>
                  <a:srgbClr val="FFFFFF"/>
                </a:solidFill>
                <a:effectLst/>
              </a:rPr>
              <a:t>ç</a:t>
            </a:r>
            <a:r>
              <a:rPr lang="tr-TR" altLang="tr-TR" sz="2500" smtClean="0">
                <a:solidFill>
                  <a:srgbClr val="FFFFFF"/>
                </a:solidFill>
                <a:effectLst/>
                <a:latin typeface="Comic Sans MS" panose="030F0702030302020204" pitchFamily="66" charset="0"/>
              </a:rPr>
              <a:t>alışma masanızda  veya sandalyenizde  yapmalısınız.</a:t>
            </a:r>
            <a:endParaRPr lang="tr-TR" altLang="tr-TR" sz="2800" smtClean="0">
              <a:solidFill>
                <a:srgbClr val="FFFFFF"/>
              </a:solidFill>
              <a:effectLst/>
              <a:latin typeface="Comic Sans MS" panose="030F0702030302020204" pitchFamily="66" charset="0"/>
            </a:endParaRPr>
          </a:p>
        </p:txBody>
      </p:sp>
      <p:sp>
        <p:nvSpPr>
          <p:cNvPr id="43012" name="Text Box 4"/>
          <p:cNvSpPr txBox="1">
            <a:spLocks noChangeArrowheads="1"/>
          </p:cNvSpPr>
          <p:nvPr/>
        </p:nvSpPr>
        <p:spPr bwMode="auto">
          <a:xfrm>
            <a:off x="1752600" y="762000"/>
            <a:ext cx="5334000" cy="1425575"/>
          </a:xfrm>
          <a:prstGeom prst="rect">
            <a:avLst/>
          </a:prstGeom>
          <a:gradFill rotWithShape="0">
            <a:gsLst>
              <a:gs pos="0">
                <a:srgbClr val="A9B9E7"/>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lang="tr-TR" altLang="tr-TR" sz="2500" b="1">
                <a:latin typeface="Comic Sans MS" panose="030F0702030302020204" pitchFamily="66" charset="0"/>
              </a:rPr>
              <a:t>BENİM BÜYÜMEYE İHTİYACIM OLDUĞU İÇİN YATIYORUM </a:t>
            </a:r>
          </a:p>
          <a:p>
            <a:pPr algn="ctr" eaLnBrk="1" hangingPunct="1">
              <a:spcBef>
                <a:spcPct val="50000"/>
              </a:spcBef>
              <a:buClrTx/>
              <a:buSzTx/>
              <a:buFontTx/>
              <a:buNone/>
            </a:pPr>
            <a:r>
              <a:rPr lang="tr-TR" altLang="tr-TR" sz="2500" b="1">
                <a:latin typeface="Comic Sans MS" panose="030F0702030302020204" pitchFamily="66" charset="0"/>
              </a:rPr>
              <a:t>YA SİZ???</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wipe(left)">
                                      <p:cBhvr>
                                        <p:cTn id="7" dur="500"/>
                                        <p:tgtEl>
                                          <p:spTgt spid="1218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Effect transition="in" filter="wipe(left)">
                                      <p:cBhvr>
                                        <p:cTn id="12" dur="500"/>
                                        <p:tgtEl>
                                          <p:spTgt spid="1218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2" descr="fit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Rectangle 3"/>
          <p:cNvSpPr>
            <a:spLocks noGrp="1" noChangeArrowheads="1"/>
          </p:cNvSpPr>
          <p:nvPr>
            <p:ph type="body" sz="half" idx="2"/>
          </p:nvPr>
        </p:nvSpPr>
        <p:spPr>
          <a:xfrm>
            <a:off x="0" y="4343400"/>
            <a:ext cx="9144000" cy="2514600"/>
          </a:xfrm>
          <a:solidFill>
            <a:srgbClr val="FFFF00"/>
          </a:solidFill>
        </p:spPr>
        <p:txBody>
          <a:bodyPr/>
          <a:lstStyle/>
          <a:p>
            <a:pPr lvl="3">
              <a:spcBef>
                <a:spcPts val="1200"/>
              </a:spcBef>
              <a:spcAft>
                <a:spcPts val="300"/>
              </a:spcAft>
              <a:buFont typeface="Wingdings" panose="05000000000000000000" pitchFamily="2" charset="2"/>
              <a:buNone/>
            </a:pPr>
            <a:r>
              <a:rPr lang="tr-TR" altLang="tr-TR" sz="3500" b="1" smtClean="0">
                <a:effectLst/>
                <a:latin typeface="Comic Sans MS" panose="030F0702030302020204" pitchFamily="66" charset="0"/>
              </a:rPr>
              <a:t>G</a:t>
            </a:r>
            <a:r>
              <a:rPr lang="tr-TR" altLang="tr-TR" sz="3500" b="1" smtClean="0">
                <a:effectLst/>
              </a:rPr>
              <a:t>ü</a:t>
            </a:r>
            <a:r>
              <a:rPr lang="tr-TR" altLang="tr-TR" sz="3500" b="1" smtClean="0">
                <a:effectLst/>
                <a:latin typeface="Comic Sans MS" panose="030F0702030302020204" pitchFamily="66" charset="0"/>
              </a:rPr>
              <a:t>r</a:t>
            </a:r>
            <a:r>
              <a:rPr lang="tr-TR" altLang="tr-TR" sz="3500" b="1" smtClean="0">
                <a:effectLst/>
              </a:rPr>
              <a:t>ü</a:t>
            </a:r>
            <a:r>
              <a:rPr lang="tr-TR" altLang="tr-TR" sz="3500" b="1" smtClean="0">
                <a:effectLst/>
                <a:latin typeface="Comic Sans MS" panose="030F0702030302020204" pitchFamily="66" charset="0"/>
              </a:rPr>
              <a:t>lt</a:t>
            </a:r>
            <a:r>
              <a:rPr lang="tr-TR" altLang="tr-TR" sz="3500" b="1" smtClean="0">
                <a:effectLst/>
              </a:rPr>
              <a:t>ü</a:t>
            </a:r>
            <a:r>
              <a:rPr lang="tr-TR" altLang="tr-TR" sz="3500" b="1" smtClean="0">
                <a:effectLst/>
                <a:latin typeface="Comic Sans MS" panose="030F0702030302020204" pitchFamily="66" charset="0"/>
              </a:rPr>
              <a:t>l</a:t>
            </a:r>
            <a:r>
              <a:rPr lang="tr-TR" altLang="tr-TR" sz="3500" b="1" smtClean="0">
                <a:effectLst/>
              </a:rPr>
              <a:t>ü</a:t>
            </a:r>
            <a:r>
              <a:rPr lang="tr-TR" altLang="tr-TR" sz="3500" b="1" smtClean="0">
                <a:effectLst/>
                <a:latin typeface="Comic Sans MS" panose="030F0702030302020204" pitchFamily="66" charset="0"/>
              </a:rPr>
              <a:t>  Ortamda  </a:t>
            </a:r>
            <a:r>
              <a:rPr lang="tr-TR" altLang="tr-TR" sz="3500" b="1" smtClean="0">
                <a:effectLst/>
              </a:rPr>
              <a:t>Ç</a:t>
            </a:r>
            <a:r>
              <a:rPr lang="tr-TR" altLang="tr-TR" sz="3500" b="1" smtClean="0">
                <a:effectLst/>
                <a:latin typeface="Comic Sans MS" panose="030F0702030302020204" pitchFamily="66" charset="0"/>
              </a:rPr>
              <a:t>alışma</a:t>
            </a:r>
          </a:p>
          <a:p>
            <a:pPr lvl="1" algn="ctr">
              <a:spcAft>
                <a:spcPts val="600"/>
              </a:spcAft>
              <a:buFont typeface="Wingdings" panose="05000000000000000000" pitchFamily="2" charset="2"/>
              <a:buNone/>
            </a:pPr>
            <a:r>
              <a:rPr lang="tr-TR" altLang="tr-TR" sz="2400" smtClean="0">
                <a:effectLst/>
                <a:latin typeface="Comic Sans MS" panose="030F0702030302020204" pitchFamily="66" charset="0"/>
              </a:rPr>
              <a:t>          M</a:t>
            </a:r>
            <a:r>
              <a:rPr lang="tr-TR" altLang="tr-TR" sz="2400" smtClean="0">
                <a:effectLst/>
              </a:rPr>
              <a:t>ü</a:t>
            </a:r>
            <a:r>
              <a:rPr lang="tr-TR" altLang="tr-TR" sz="2400" smtClean="0">
                <a:effectLst/>
                <a:latin typeface="Comic Sans MS" panose="030F0702030302020204" pitchFamily="66" charset="0"/>
              </a:rPr>
              <a:t>zik  dinlenen, radyo ve televizyonun  a</a:t>
            </a:r>
            <a:r>
              <a:rPr lang="tr-TR" altLang="tr-TR" sz="2400" smtClean="0">
                <a:effectLst/>
              </a:rPr>
              <a:t>ç</a:t>
            </a:r>
            <a:r>
              <a:rPr lang="tr-TR" altLang="tr-TR" sz="2400" smtClean="0">
                <a:effectLst/>
                <a:latin typeface="Comic Sans MS" panose="030F0702030302020204" pitchFamily="66" charset="0"/>
              </a:rPr>
              <a:t>ık bulunduğu  veya  </a:t>
            </a:r>
            <a:r>
              <a:rPr lang="tr-TR" altLang="tr-TR" sz="2400" smtClean="0">
                <a:effectLst/>
              </a:rPr>
              <a:t>ç</a:t>
            </a:r>
            <a:r>
              <a:rPr lang="tr-TR" altLang="tr-TR" sz="2400" smtClean="0">
                <a:effectLst/>
                <a:latin typeface="Comic Sans MS" panose="030F0702030302020204" pitchFamily="66" charset="0"/>
              </a:rPr>
              <a:t>evreden </a:t>
            </a:r>
            <a:r>
              <a:rPr lang="tr-TR" altLang="tr-TR" sz="2400" smtClean="0">
                <a:effectLst/>
              </a:rPr>
              <a:t>ç</a:t>
            </a:r>
            <a:r>
              <a:rPr lang="tr-TR" altLang="tr-TR" sz="2400" smtClean="0">
                <a:effectLst/>
                <a:latin typeface="Comic Sans MS" panose="030F0702030302020204" pitchFamily="66" charset="0"/>
              </a:rPr>
              <a:t>ok g</a:t>
            </a:r>
            <a:r>
              <a:rPr lang="tr-TR" altLang="tr-TR" sz="2400" smtClean="0">
                <a:effectLst/>
              </a:rPr>
              <a:t>ü</a:t>
            </a:r>
            <a:r>
              <a:rPr lang="tr-TR" altLang="tr-TR" sz="2400" smtClean="0">
                <a:effectLst/>
                <a:latin typeface="Comic Sans MS" panose="030F0702030302020204" pitchFamily="66" charset="0"/>
              </a:rPr>
              <a:t>r</a:t>
            </a:r>
            <a:r>
              <a:rPr lang="tr-TR" altLang="tr-TR" sz="2400" smtClean="0">
                <a:effectLst/>
              </a:rPr>
              <a:t>ü</a:t>
            </a:r>
            <a:r>
              <a:rPr lang="tr-TR" altLang="tr-TR" sz="2400" smtClean="0">
                <a:effectLst/>
                <a:latin typeface="Comic Sans MS" panose="030F0702030302020204" pitchFamily="66" charset="0"/>
              </a:rPr>
              <a:t>lt</a:t>
            </a:r>
            <a:r>
              <a:rPr lang="tr-TR" altLang="tr-TR" sz="2400" smtClean="0">
                <a:effectLst/>
              </a:rPr>
              <a:t>ü</a:t>
            </a:r>
            <a:r>
              <a:rPr lang="tr-TR" altLang="tr-TR" sz="2400" smtClean="0">
                <a:effectLst/>
                <a:latin typeface="Comic Sans MS" panose="030F0702030302020204" pitchFamily="66" charset="0"/>
              </a:rPr>
              <a:t>n</a:t>
            </a:r>
            <a:r>
              <a:rPr lang="tr-TR" altLang="tr-TR" sz="2400" smtClean="0">
                <a:effectLst/>
              </a:rPr>
              <a:t>ü</a:t>
            </a:r>
            <a:r>
              <a:rPr lang="tr-TR" altLang="tr-TR" sz="2400" smtClean="0">
                <a:effectLst/>
                <a:latin typeface="Comic Sans MS" panose="030F0702030302020204" pitchFamily="66" charset="0"/>
              </a:rPr>
              <a:t>n geldiği bir ortamda  ders </a:t>
            </a:r>
            <a:r>
              <a:rPr lang="tr-TR" altLang="tr-TR" sz="2400" smtClean="0">
                <a:effectLst/>
              </a:rPr>
              <a:t>ç</a:t>
            </a:r>
            <a:r>
              <a:rPr lang="tr-TR" altLang="tr-TR" sz="2400" smtClean="0">
                <a:effectLst/>
                <a:latin typeface="Comic Sans MS" panose="030F0702030302020204" pitchFamily="66" charset="0"/>
              </a:rPr>
              <a:t>alışmak  </a:t>
            </a:r>
            <a:r>
              <a:rPr lang="tr-TR" altLang="tr-TR" sz="2400" smtClean="0">
                <a:effectLst/>
              </a:rPr>
              <a:t>ç</a:t>
            </a:r>
            <a:r>
              <a:rPr lang="tr-TR" altLang="tr-TR" sz="2400" smtClean="0">
                <a:effectLst/>
                <a:latin typeface="Comic Sans MS" panose="030F0702030302020204" pitchFamily="66" charset="0"/>
              </a:rPr>
              <a:t>alışmadan  alınacak  verimi  d</a:t>
            </a:r>
            <a:r>
              <a:rPr lang="tr-TR" altLang="tr-TR" sz="2400" smtClean="0">
                <a:effectLst/>
              </a:rPr>
              <a:t>ü</a:t>
            </a:r>
            <a:r>
              <a:rPr lang="tr-TR" altLang="tr-TR" sz="2400" smtClean="0">
                <a:effectLst/>
                <a:latin typeface="Comic Sans MS" panose="030F0702030302020204" pitchFamily="66" charset="0"/>
              </a:rPr>
              <a:t>ş</a:t>
            </a:r>
            <a:r>
              <a:rPr lang="tr-TR" altLang="tr-TR" sz="2400" smtClean="0">
                <a:effectLst/>
              </a:rPr>
              <a:t>ü</a:t>
            </a:r>
            <a:r>
              <a:rPr lang="tr-TR" altLang="tr-TR" sz="2400" smtClean="0">
                <a:effectLst/>
                <a:latin typeface="Comic Sans MS" panose="030F0702030302020204" pitchFamily="66" charset="0"/>
              </a:rPr>
              <a:t>r</a:t>
            </a:r>
            <a:r>
              <a:rPr lang="tr-TR" altLang="tr-TR" sz="2400" smtClean="0">
                <a:effectLst/>
              </a:rPr>
              <a:t>ü</a:t>
            </a:r>
            <a:r>
              <a:rPr lang="tr-TR" altLang="tr-TR" sz="2400" smtClean="0">
                <a:effectLst/>
                <a:latin typeface="Comic Sans MS" panose="030F0702030302020204" pitchFamily="66" charset="0"/>
              </a:rPr>
              <a:t>r. </a:t>
            </a:r>
            <a:r>
              <a:rPr lang="tr-TR" altLang="tr-TR" sz="2400" smtClean="0">
                <a:effectLst/>
              </a:rPr>
              <a:t>Ö</a:t>
            </a:r>
            <a:r>
              <a:rPr lang="tr-TR" altLang="tr-TR" sz="2400" smtClean="0">
                <a:effectLst/>
                <a:latin typeface="Comic Sans MS" panose="030F0702030302020204" pitchFamily="66" charset="0"/>
              </a:rPr>
              <a:t>ğrenmenin en  </a:t>
            </a:r>
            <a:r>
              <a:rPr lang="tr-TR" altLang="tr-TR" sz="2400" smtClean="0">
                <a:effectLst/>
              </a:rPr>
              <a:t>ö</a:t>
            </a:r>
            <a:r>
              <a:rPr lang="tr-TR" altLang="tr-TR" sz="2400" smtClean="0">
                <a:effectLst/>
                <a:latin typeface="Comic Sans MS" panose="030F0702030302020204" pitchFamily="66" charset="0"/>
              </a:rPr>
              <a:t>nemli koşulu dikkattir.</a:t>
            </a:r>
            <a:endParaRPr lang="tr-TR" altLang="tr-TR" sz="2400" smtClean="0">
              <a:effectLst/>
            </a:endParaRPr>
          </a:p>
        </p:txBody>
      </p:sp>
      <p:sp>
        <p:nvSpPr>
          <p:cNvPr id="44036" name="AutoShape 4"/>
          <p:cNvSpPr>
            <a:spLocks noChangeArrowheads="1"/>
          </p:cNvSpPr>
          <p:nvPr/>
        </p:nvSpPr>
        <p:spPr bwMode="auto">
          <a:xfrm>
            <a:off x="0" y="0"/>
            <a:ext cx="9144000" cy="762000"/>
          </a:xfrm>
          <a:prstGeom prst="wedgeRectCallout">
            <a:avLst>
              <a:gd name="adj1" fmla="val 366"/>
              <a:gd name="adj2" fmla="val 102500"/>
            </a:avLst>
          </a:prstGeom>
          <a:solidFill>
            <a:srgbClr val="00CC00"/>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tr-TR" altLang="tr-TR" sz="2000" b="1">
                <a:solidFill>
                  <a:srgbClr val="000000"/>
                </a:solidFill>
                <a:latin typeface="Comic Sans MS" panose="030F0702030302020204" pitchFamily="66" charset="0"/>
              </a:rPr>
              <a:t>Öyle televizyon seyrederken  ders tekrar edilmez...Kalk bakalım </a:t>
            </a:r>
          </a:p>
          <a:p>
            <a:pPr algn="ctr" eaLnBrk="1" hangingPunct="1">
              <a:spcBef>
                <a:spcPct val="0"/>
              </a:spcBef>
              <a:buClrTx/>
              <a:buSzTx/>
              <a:buFontTx/>
              <a:buNone/>
            </a:pPr>
            <a:r>
              <a:rPr lang="tr-TR" altLang="tr-TR" sz="2000" b="1">
                <a:solidFill>
                  <a:srgbClr val="000000"/>
                </a:solidFill>
                <a:latin typeface="Comic Sans MS" panose="030F0702030302020204" pitchFamily="66" charset="0"/>
              </a:rPr>
              <a:t>doğru masanın başına...</a:t>
            </a:r>
            <a:endParaRPr lang="tr-TR" altLang="tr-TR" sz="2000" b="1">
              <a:solidFill>
                <a:srgbClr val="FFFF99"/>
              </a:solidFill>
              <a:latin typeface="Comic Sans MS" panose="030F0702030302020204" pitchFamily="66"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fade">
                                      <p:cBhvr>
                                        <p:cTn id="7" dur="1000">
                                          <p:stCondLst>
                                            <p:cond delay="0"/>
                                          </p:stCondLst>
                                        </p:cTn>
                                        <p:tgtEl>
                                          <p:spTgt spid="12288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883">
                                            <p:txEl>
                                              <p:pRg st="1" end="1"/>
                                            </p:txEl>
                                          </p:spTgt>
                                        </p:tgtEl>
                                        <p:attrNameLst>
                                          <p:attrName>style.visibility</p:attrName>
                                        </p:attrNameLst>
                                      </p:cBhvr>
                                      <p:to>
                                        <p:strVal val="visible"/>
                                      </p:to>
                                    </p:set>
                                    <p:animEffect transition="in" filter="fade">
                                      <p:cBhvr>
                                        <p:cTn id="10" dur="1000">
                                          <p:stCondLst>
                                            <p:cond delay="0"/>
                                          </p:stCondLst>
                                        </p:cTn>
                                        <p:tgtEl>
                                          <p:spTgt spid="122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2" descr="g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81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3907" name="Rectangle 3"/>
          <p:cNvSpPr>
            <a:spLocks noGrp="1" noChangeArrowheads="1"/>
          </p:cNvSpPr>
          <p:nvPr>
            <p:ph type="body" sz="half" idx="2"/>
          </p:nvPr>
        </p:nvSpPr>
        <p:spPr>
          <a:xfrm>
            <a:off x="0" y="4038600"/>
            <a:ext cx="9144000" cy="2819400"/>
          </a:xfrm>
          <a:solidFill>
            <a:srgbClr val="00CC00"/>
          </a:solidFill>
        </p:spPr>
        <p:txBody>
          <a:bodyPr/>
          <a:lstStyle/>
          <a:p>
            <a:pPr algn="ctr">
              <a:lnSpc>
                <a:spcPct val="90000"/>
              </a:lnSpc>
              <a:buFont typeface="Wingdings" panose="05000000000000000000" pitchFamily="2" charset="2"/>
              <a:buNone/>
            </a:pPr>
            <a:r>
              <a:rPr lang="tr-TR" altLang="tr-TR" sz="2800" b="1" smtClean="0">
                <a:effectLst/>
                <a:latin typeface="Comic Sans MS" panose="030F0702030302020204" pitchFamily="66" charset="0"/>
              </a:rPr>
              <a:t>Dağınık Ortamda  </a:t>
            </a:r>
            <a:r>
              <a:rPr lang="tr-TR" altLang="tr-TR" sz="2800" b="1" smtClean="0">
                <a:effectLst/>
              </a:rPr>
              <a:t>Ç</a:t>
            </a:r>
            <a:r>
              <a:rPr lang="tr-TR" altLang="tr-TR" sz="2800" b="1" smtClean="0">
                <a:effectLst/>
                <a:latin typeface="Comic Sans MS" panose="030F0702030302020204" pitchFamily="66" charset="0"/>
              </a:rPr>
              <a:t>alışma</a:t>
            </a:r>
          </a:p>
          <a:p>
            <a:pPr algn="ctr">
              <a:lnSpc>
                <a:spcPct val="90000"/>
              </a:lnSpc>
              <a:buFont typeface="Wingdings" panose="05000000000000000000" pitchFamily="2" charset="2"/>
              <a:buNone/>
            </a:pPr>
            <a:r>
              <a:rPr lang="tr-TR" altLang="tr-TR" sz="2800" b="1" smtClean="0">
                <a:effectLst/>
                <a:latin typeface="Comic Sans MS" panose="030F0702030302020204" pitchFamily="66" charset="0"/>
              </a:rPr>
              <a:t>	</a:t>
            </a:r>
            <a:r>
              <a:rPr lang="tr-TR" altLang="tr-TR" sz="2800" smtClean="0">
                <a:effectLst/>
              </a:rPr>
              <a:t>Ç</a:t>
            </a:r>
            <a:r>
              <a:rPr lang="tr-TR" altLang="tr-TR" sz="2800" smtClean="0">
                <a:effectLst/>
                <a:latin typeface="Comic Sans MS" panose="030F0702030302020204" pitchFamily="66" charset="0"/>
              </a:rPr>
              <a:t>alışma  odanızın  havadar, masanızın temiz ve d</a:t>
            </a:r>
            <a:r>
              <a:rPr lang="tr-TR" altLang="tr-TR" sz="2800" smtClean="0">
                <a:effectLst/>
              </a:rPr>
              <a:t>ü</a:t>
            </a:r>
            <a:r>
              <a:rPr lang="tr-TR" altLang="tr-TR" sz="2800" smtClean="0">
                <a:effectLst/>
                <a:latin typeface="Comic Sans MS" panose="030F0702030302020204" pitchFamily="66" charset="0"/>
              </a:rPr>
              <a:t>zenli olması </a:t>
            </a:r>
            <a:r>
              <a:rPr lang="tr-TR" altLang="tr-TR" sz="2800" smtClean="0">
                <a:effectLst/>
              </a:rPr>
              <a:t>ç</a:t>
            </a:r>
            <a:r>
              <a:rPr lang="tr-TR" altLang="tr-TR" sz="2800" smtClean="0">
                <a:effectLst/>
                <a:latin typeface="Comic Sans MS" panose="030F0702030302020204" pitchFamily="66" charset="0"/>
              </a:rPr>
              <a:t>alışma veriminizi y</a:t>
            </a:r>
            <a:r>
              <a:rPr lang="tr-TR" altLang="tr-TR" sz="2800" smtClean="0">
                <a:effectLst/>
              </a:rPr>
              <a:t>ü</a:t>
            </a:r>
            <a:r>
              <a:rPr lang="tr-TR" altLang="tr-TR" sz="2800" smtClean="0">
                <a:effectLst/>
                <a:latin typeface="Comic Sans MS" panose="030F0702030302020204" pitchFamily="66" charset="0"/>
              </a:rPr>
              <a:t>kseltecektir. </a:t>
            </a:r>
            <a:r>
              <a:rPr lang="tr-TR" altLang="tr-TR" sz="2800" smtClean="0">
                <a:effectLst/>
              </a:rPr>
              <a:t>Ç</a:t>
            </a:r>
            <a:r>
              <a:rPr lang="tr-TR" altLang="tr-TR" sz="2800" smtClean="0">
                <a:effectLst/>
                <a:latin typeface="Comic Sans MS" panose="030F0702030302020204" pitchFamily="66" charset="0"/>
              </a:rPr>
              <a:t>alışma masanızın </a:t>
            </a:r>
            <a:r>
              <a:rPr lang="tr-TR" altLang="tr-TR" sz="2800" smtClean="0">
                <a:effectLst/>
              </a:rPr>
              <a:t>ü</a:t>
            </a:r>
            <a:r>
              <a:rPr lang="tr-TR" altLang="tr-TR" sz="2800" smtClean="0">
                <a:effectLst/>
                <a:latin typeface="Comic Sans MS" panose="030F0702030302020204" pitchFamily="66" charset="0"/>
              </a:rPr>
              <a:t>zerini </a:t>
            </a:r>
            <a:r>
              <a:rPr lang="tr-TR" altLang="tr-TR" sz="2800" smtClean="0">
                <a:effectLst/>
              </a:rPr>
              <a:t>ç</a:t>
            </a:r>
            <a:r>
              <a:rPr lang="tr-TR" altLang="tr-TR" sz="2800" smtClean="0">
                <a:effectLst/>
                <a:latin typeface="Comic Sans MS" panose="030F0702030302020204" pitchFamily="66" charset="0"/>
              </a:rPr>
              <a:t>alışmaya başlamadan </a:t>
            </a:r>
            <a:r>
              <a:rPr lang="tr-TR" altLang="tr-TR" sz="2800" smtClean="0">
                <a:effectLst/>
              </a:rPr>
              <a:t>ö</a:t>
            </a:r>
            <a:r>
              <a:rPr lang="tr-TR" altLang="tr-TR" sz="2800" smtClean="0">
                <a:effectLst/>
                <a:latin typeface="Comic Sans MS" panose="030F0702030302020204" pitchFamily="66" charset="0"/>
              </a:rPr>
              <a:t>nce  toparlar ve sadece  </a:t>
            </a:r>
            <a:r>
              <a:rPr lang="tr-TR" altLang="tr-TR" sz="2800" smtClean="0">
                <a:effectLst/>
              </a:rPr>
              <a:t>ç</a:t>
            </a:r>
            <a:r>
              <a:rPr lang="tr-TR" altLang="tr-TR" sz="2800" smtClean="0">
                <a:effectLst/>
                <a:latin typeface="Comic Sans MS" panose="030F0702030302020204" pitchFamily="66" charset="0"/>
              </a:rPr>
              <a:t>alışacağınız ders ile ilgili materyali bırakırsanız  </a:t>
            </a:r>
            <a:r>
              <a:rPr lang="tr-TR" altLang="tr-TR" sz="2800" smtClean="0">
                <a:effectLst/>
              </a:rPr>
              <a:t>ç</a:t>
            </a:r>
            <a:r>
              <a:rPr lang="tr-TR" altLang="tr-TR" sz="2800" smtClean="0">
                <a:effectLst/>
                <a:latin typeface="Comic Sans MS" panose="030F0702030302020204" pitchFamily="66" charset="0"/>
              </a:rPr>
              <a:t>alışma  sırasında  dikkatiniz  dağılmaz. Yalnızca  dersle ilgilenebilirsiniz.</a:t>
            </a:r>
            <a:endParaRPr lang="tr-TR" altLang="tr-TR" sz="2800" smtClean="0">
              <a:effectLst/>
            </a:endParaRPr>
          </a:p>
        </p:txBody>
      </p:sp>
      <p:sp>
        <p:nvSpPr>
          <p:cNvPr id="45060" name="Rectangle 4"/>
          <p:cNvSpPr>
            <a:spLocks noChangeArrowheads="1"/>
          </p:cNvSpPr>
          <p:nvPr/>
        </p:nvSpPr>
        <p:spPr bwMode="auto">
          <a:xfrm>
            <a:off x="3352800" y="0"/>
            <a:ext cx="57912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tr-TR" altLang="tr-TR" sz="200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fade">
                                      <p:cBhvr>
                                        <p:cTn id="7" dur="1000">
                                          <p:stCondLst>
                                            <p:cond delay="0"/>
                                          </p:stCondLst>
                                        </p:cTn>
                                        <p:tgtEl>
                                          <p:spTgt spid="1239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3907">
                                            <p:txEl>
                                              <p:pRg st="1" end="1"/>
                                            </p:txEl>
                                          </p:spTgt>
                                        </p:tgtEl>
                                        <p:attrNameLst>
                                          <p:attrName>style.visibility</p:attrName>
                                        </p:attrNameLst>
                                      </p:cBhvr>
                                      <p:to>
                                        <p:strVal val="visible"/>
                                      </p:to>
                                    </p:set>
                                    <p:animEffect transition="in" filter="fade">
                                      <p:cBhvr>
                                        <p:cTn id="12" dur="1000">
                                          <p:stCondLst>
                                            <p:cond delay="0"/>
                                          </p:stCondLst>
                                        </p:cTn>
                                        <p:tgtEl>
                                          <p:spTgt spid="1239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Picture 2" descr="ma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5955" name="Rectangle 3"/>
          <p:cNvSpPr>
            <a:spLocks noGrp="1" noChangeArrowheads="1"/>
          </p:cNvSpPr>
          <p:nvPr>
            <p:ph type="body" sz="half" idx="2"/>
          </p:nvPr>
        </p:nvSpPr>
        <p:spPr>
          <a:xfrm>
            <a:off x="4648200" y="0"/>
            <a:ext cx="4495800" cy="6858000"/>
          </a:xfrm>
          <a:gradFill rotWithShape="0">
            <a:gsLst>
              <a:gs pos="0">
                <a:srgbClr val="66CCFF"/>
              </a:gs>
              <a:gs pos="100000">
                <a:srgbClr val="FFFF66"/>
              </a:gs>
            </a:gsLst>
            <a:lin ang="0" scaled="1"/>
          </a:gradFill>
        </p:spPr>
        <p:txBody>
          <a:bodyPr/>
          <a:lstStyle/>
          <a:p>
            <a:pPr algn="ctr">
              <a:buFont typeface="Wingdings" panose="05000000000000000000" pitchFamily="2" charset="2"/>
              <a:buNone/>
            </a:pPr>
            <a:r>
              <a:rPr lang="tr-TR" altLang="tr-TR" sz="2800" b="1" smtClean="0">
                <a:solidFill>
                  <a:srgbClr val="FF0000"/>
                </a:solidFill>
                <a:effectLst/>
                <a:latin typeface="Comic Sans MS" panose="030F0702030302020204" pitchFamily="66" charset="0"/>
              </a:rPr>
              <a:t>Televizyon ve Radyo</a:t>
            </a:r>
            <a:endParaRPr lang="tr-TR" altLang="tr-TR" sz="2800" b="1" smtClean="0">
              <a:solidFill>
                <a:srgbClr val="000000"/>
              </a:solidFill>
              <a:effectLst/>
              <a:latin typeface="Comic Sans MS" panose="030F0702030302020204" pitchFamily="66" charset="0"/>
            </a:endParaRPr>
          </a:p>
          <a:p>
            <a:pPr algn="ctr">
              <a:lnSpc>
                <a:spcPct val="90000"/>
              </a:lnSpc>
              <a:buFont typeface="Wingdings" panose="05000000000000000000" pitchFamily="2" charset="2"/>
              <a:buNone/>
            </a:pPr>
            <a:r>
              <a:rPr lang="tr-TR" altLang="tr-TR" sz="2800" b="1" smtClean="0">
                <a:solidFill>
                  <a:srgbClr val="000000"/>
                </a:solidFill>
                <a:effectLst/>
                <a:latin typeface="Comic Sans MS" panose="030F0702030302020204" pitchFamily="66" charset="0"/>
              </a:rPr>
              <a:t>	</a:t>
            </a:r>
            <a:r>
              <a:rPr lang="tr-TR" altLang="tr-TR" sz="2500" smtClean="0">
                <a:solidFill>
                  <a:srgbClr val="000000"/>
                </a:solidFill>
                <a:effectLst/>
                <a:latin typeface="Comic Sans MS" panose="030F0702030302020204" pitchFamily="66" charset="0"/>
              </a:rPr>
              <a:t>Televizyon  ve radyo en </a:t>
            </a:r>
            <a:r>
              <a:rPr lang="tr-TR" altLang="tr-TR" sz="2500" smtClean="0">
                <a:solidFill>
                  <a:srgbClr val="000000"/>
                </a:solidFill>
                <a:effectLst/>
              </a:rPr>
              <a:t>ç</a:t>
            </a:r>
            <a:r>
              <a:rPr lang="tr-TR" altLang="tr-TR" sz="2500" smtClean="0">
                <a:solidFill>
                  <a:srgbClr val="000000"/>
                </a:solidFill>
                <a:effectLst/>
                <a:latin typeface="Comic Sans MS" panose="030F0702030302020204" pitchFamily="66" charset="0"/>
              </a:rPr>
              <a:t>ok zaman harcanan ve dikkati dağıtan fakt</a:t>
            </a:r>
            <a:r>
              <a:rPr lang="tr-TR" altLang="tr-TR" sz="2500" smtClean="0">
                <a:solidFill>
                  <a:srgbClr val="000000"/>
                </a:solidFill>
                <a:effectLst/>
              </a:rPr>
              <a:t>ö</a:t>
            </a:r>
            <a:r>
              <a:rPr lang="tr-TR" altLang="tr-TR" sz="2500" smtClean="0">
                <a:solidFill>
                  <a:srgbClr val="000000"/>
                </a:solidFill>
                <a:effectLst/>
                <a:latin typeface="Comic Sans MS" panose="030F0702030302020204" pitchFamily="66" charset="0"/>
              </a:rPr>
              <a:t>rlerden biridir. Televizyon izlemenizin ve radyo dinlemenizin yararlı olduğuna inandığınız programlara yaşamınızda yer veriniz. İzlemek istediğiniz  programlardan sonra kapatınız. </a:t>
            </a:r>
            <a:r>
              <a:rPr lang="tr-TR" altLang="tr-TR" sz="2500" smtClean="0">
                <a:solidFill>
                  <a:srgbClr val="000000"/>
                </a:solidFill>
                <a:effectLst/>
              </a:rPr>
              <a:t>Çü</a:t>
            </a:r>
            <a:r>
              <a:rPr lang="tr-TR" altLang="tr-TR" sz="2500" smtClean="0">
                <a:solidFill>
                  <a:srgbClr val="000000"/>
                </a:solidFill>
                <a:effectLst/>
                <a:latin typeface="Comic Sans MS" panose="030F0702030302020204" pitchFamily="66" charset="0"/>
              </a:rPr>
              <a:t>nk</a:t>
            </a:r>
            <a:r>
              <a:rPr lang="tr-TR" altLang="tr-TR" sz="2500" smtClean="0">
                <a:solidFill>
                  <a:srgbClr val="000000"/>
                </a:solidFill>
                <a:effectLst/>
              </a:rPr>
              <a:t>ü</a:t>
            </a:r>
            <a:r>
              <a:rPr lang="tr-TR" altLang="tr-TR" sz="2500" smtClean="0">
                <a:solidFill>
                  <a:srgbClr val="000000"/>
                </a:solidFill>
                <a:effectLst/>
                <a:latin typeface="Comic Sans MS" panose="030F0702030302020204" pitchFamily="66" charset="0"/>
              </a:rPr>
              <a:t> hi</a:t>
            </a:r>
            <a:r>
              <a:rPr lang="tr-TR" altLang="tr-TR" sz="2500" smtClean="0">
                <a:solidFill>
                  <a:srgbClr val="000000"/>
                </a:solidFill>
                <a:effectLst/>
              </a:rPr>
              <a:t>ç</a:t>
            </a:r>
            <a:r>
              <a:rPr lang="tr-TR" altLang="tr-TR" sz="2500" smtClean="0">
                <a:solidFill>
                  <a:srgbClr val="000000"/>
                </a:solidFill>
                <a:effectLst/>
                <a:latin typeface="Comic Sans MS" panose="030F0702030302020204" pitchFamily="66" charset="0"/>
              </a:rPr>
              <a:t>bir </a:t>
            </a:r>
            <a:r>
              <a:rPr lang="tr-TR" altLang="tr-TR" sz="2500" smtClean="0">
                <a:solidFill>
                  <a:srgbClr val="000000"/>
                </a:solidFill>
                <a:effectLst/>
              </a:rPr>
              <a:t>ö</a:t>
            </a:r>
            <a:r>
              <a:rPr lang="tr-TR" altLang="tr-TR" sz="2500" smtClean="0">
                <a:solidFill>
                  <a:srgbClr val="000000"/>
                </a:solidFill>
                <a:effectLst/>
                <a:latin typeface="Comic Sans MS" panose="030F0702030302020204" pitchFamily="66" charset="0"/>
              </a:rPr>
              <a:t>zelliği  olmayan, sıradan olan ve benzerlerini y</a:t>
            </a:r>
            <a:r>
              <a:rPr lang="tr-TR" altLang="tr-TR" sz="2500" smtClean="0">
                <a:solidFill>
                  <a:srgbClr val="000000"/>
                </a:solidFill>
                <a:effectLst/>
              </a:rPr>
              <a:t>ü</a:t>
            </a:r>
            <a:r>
              <a:rPr lang="tr-TR" altLang="tr-TR" sz="2500" smtClean="0">
                <a:solidFill>
                  <a:srgbClr val="000000"/>
                </a:solidFill>
                <a:effectLst/>
                <a:latin typeface="Comic Sans MS" panose="030F0702030302020204" pitchFamily="66" charset="0"/>
              </a:rPr>
              <a:t>zlerce kez  izlediğiniz veya dinlediğiniz programlar sizin  vaktinizi  </a:t>
            </a:r>
            <a:r>
              <a:rPr lang="tr-TR" altLang="tr-TR" sz="2500" smtClean="0">
                <a:solidFill>
                  <a:srgbClr val="000000"/>
                </a:solidFill>
                <a:effectLst/>
              </a:rPr>
              <a:t>ç</a:t>
            </a:r>
            <a:r>
              <a:rPr lang="tr-TR" altLang="tr-TR" sz="2500" smtClean="0">
                <a:solidFill>
                  <a:srgbClr val="000000"/>
                </a:solidFill>
                <a:effectLst/>
                <a:latin typeface="Comic Sans MS" panose="030F0702030302020204" pitchFamily="66" charset="0"/>
              </a:rPr>
              <a:t>alacaktır.</a:t>
            </a:r>
            <a:r>
              <a:rPr lang="tr-TR" altLang="tr-TR" sz="2500" smtClean="0">
                <a:effectLst/>
                <a:latin typeface="Comic Sans MS" panose="030F0702030302020204" pitchFamily="66" charset="0"/>
              </a:rPr>
              <a:t> </a:t>
            </a:r>
            <a:endParaRPr lang="tr-TR" altLang="tr-TR" sz="2500" smtClean="0">
              <a:effectLst/>
            </a:endParaRPr>
          </a:p>
        </p:txBody>
      </p:sp>
      <p:sp>
        <p:nvSpPr>
          <p:cNvPr id="125956" name="AutoShape 4"/>
          <p:cNvSpPr>
            <a:spLocks noChangeArrowheads="1"/>
          </p:cNvSpPr>
          <p:nvPr/>
        </p:nvSpPr>
        <p:spPr bwMode="auto">
          <a:xfrm>
            <a:off x="0" y="5410200"/>
            <a:ext cx="4648200" cy="1447800"/>
          </a:xfrm>
          <a:prstGeom prst="wedgeRectCallout">
            <a:avLst>
              <a:gd name="adj1" fmla="val -7685"/>
              <a:gd name="adj2" fmla="val -83991"/>
            </a:avLst>
          </a:prstGeom>
          <a:solidFill>
            <a:srgbClr val="FFFF66"/>
          </a:solidFill>
          <a:ln w="57150">
            <a:solidFill>
              <a:srgbClr val="FF0000"/>
            </a:solidFill>
            <a:miter lim="800000"/>
            <a:headEnd/>
            <a:tailEnd/>
          </a:ln>
          <a:effectLst/>
        </p:spPr>
        <p:txBody>
          <a:bodyPr wrap="none" anchor="ctr"/>
          <a:lstStyle/>
          <a:p>
            <a:pPr algn="ctr" eaLnBrk="1" hangingPunct="1">
              <a:defRPr/>
            </a:pPr>
            <a:r>
              <a:rPr lang="tr-TR" sz="3000" b="1">
                <a:solidFill>
                  <a:srgbClr val="FF0000"/>
                </a:solidFill>
                <a:latin typeface="Comic Sans MS" pitchFamily="66" charset="0"/>
              </a:rPr>
              <a:t>DOĞRU AYNEN </a:t>
            </a:r>
          </a:p>
          <a:p>
            <a:pPr algn="ctr" eaLnBrk="1" hangingPunct="1">
              <a:defRPr/>
            </a:pPr>
            <a:r>
              <a:rPr lang="tr-TR" sz="3000" b="1">
                <a:solidFill>
                  <a:srgbClr val="FF0000"/>
                </a:solidFill>
                <a:latin typeface="Comic Sans MS" pitchFamily="66" charset="0"/>
              </a:rPr>
              <a:t>KATILIYORUM</a:t>
            </a:r>
            <a:endParaRPr lang="tr-TR">
              <a:effectLst>
                <a:outerShdw blurRad="38100" dist="38100" dir="2700000" algn="tl">
                  <a:srgbClr val="FFFFFF"/>
                </a:outerShdw>
              </a:effectLst>
              <a:latin typeface="Times New Roman" pitchFamily="18" charset="0"/>
            </a:endParaRPr>
          </a:p>
        </p:txBody>
      </p:sp>
      <p:sp>
        <p:nvSpPr>
          <p:cNvPr id="46085" name="Rectangle 5"/>
          <p:cNvSpPr>
            <a:spLocks noChangeArrowheads="1"/>
          </p:cNvSpPr>
          <p:nvPr/>
        </p:nvSpPr>
        <p:spPr bwMode="auto">
          <a:xfrm>
            <a:off x="0" y="0"/>
            <a:ext cx="4648200" cy="609600"/>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tr-TR" altLang="tr-TR" sz="200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fade">
                                      <p:cBhvr>
                                        <p:cTn id="7" dur="1000"/>
                                        <p:tgtEl>
                                          <p:spTgt spid="125955">
                                            <p:txEl>
                                              <p:pRg st="0" end="0"/>
                                            </p:txEl>
                                          </p:spTgt>
                                        </p:tgtEl>
                                      </p:cBhvr>
                                    </p:animEffect>
                                    <p:anim calcmode="lin" valueType="num">
                                      <p:cBhvr>
                                        <p:cTn id="8" dur="1000" fill="hold"/>
                                        <p:tgtEl>
                                          <p:spTgt spid="1259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59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5955">
                                            <p:txEl>
                                              <p:pRg st="1" end="1"/>
                                            </p:txEl>
                                          </p:spTgt>
                                        </p:tgtEl>
                                        <p:attrNameLst>
                                          <p:attrName>style.visibility</p:attrName>
                                        </p:attrNameLst>
                                      </p:cBhvr>
                                      <p:to>
                                        <p:strVal val="visible"/>
                                      </p:to>
                                    </p:set>
                                    <p:animEffect transition="in" filter="fade">
                                      <p:cBhvr>
                                        <p:cTn id="14" dur="1000"/>
                                        <p:tgtEl>
                                          <p:spTgt spid="125955">
                                            <p:txEl>
                                              <p:pRg st="1" end="1"/>
                                            </p:txEl>
                                          </p:spTgt>
                                        </p:tgtEl>
                                      </p:cBhvr>
                                    </p:animEffect>
                                    <p:anim calcmode="lin" valueType="num">
                                      <p:cBhvr>
                                        <p:cTn id="15" dur="1000" fill="hold"/>
                                        <p:tgtEl>
                                          <p:spTgt spid="12595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595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2" descr="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p:cNvSpPr txBox="1">
            <a:spLocks noChangeArrowheads="1"/>
          </p:cNvSpPr>
          <p:nvPr/>
        </p:nvSpPr>
        <p:spPr bwMode="auto">
          <a:xfrm>
            <a:off x="5105400" y="0"/>
            <a:ext cx="4038600" cy="1066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lang="tr-TR" altLang="tr-TR" b="1">
                <a:solidFill>
                  <a:srgbClr val="FAC56E"/>
                </a:solidFill>
                <a:latin typeface="Comic Sans MS" panose="030F0702030302020204" pitchFamily="66" charset="0"/>
              </a:rPr>
              <a:t>Telefon  Konuşmaları</a:t>
            </a:r>
            <a:endParaRPr lang="tr-TR" altLang="tr-TR" sz="2800" b="1">
              <a:solidFill>
                <a:srgbClr val="FAC56E"/>
              </a:solidFill>
              <a:latin typeface="Comic Sans MS" panose="030F0702030302020204" pitchFamily="66" charset="0"/>
            </a:endParaRPr>
          </a:p>
        </p:txBody>
      </p:sp>
      <p:sp>
        <p:nvSpPr>
          <p:cNvPr id="126980" name="Rectangle 4"/>
          <p:cNvSpPr>
            <a:spLocks noGrp="1" noChangeArrowheads="1"/>
          </p:cNvSpPr>
          <p:nvPr>
            <p:ph type="body" sz="half" idx="2"/>
          </p:nvPr>
        </p:nvSpPr>
        <p:spPr>
          <a:xfrm>
            <a:off x="0" y="3429000"/>
            <a:ext cx="9144000" cy="3429000"/>
          </a:xfrm>
          <a:solidFill>
            <a:srgbClr val="FAC56E"/>
          </a:solidFill>
        </p:spPr>
        <p:txBody>
          <a:bodyPr/>
          <a:lstStyle/>
          <a:p>
            <a:pPr algn="ctr">
              <a:buFont typeface="Wingdings" panose="05000000000000000000" pitchFamily="2" charset="2"/>
              <a:buNone/>
            </a:pPr>
            <a:r>
              <a:rPr lang="tr-TR" altLang="tr-TR" sz="2300" b="1" smtClean="0">
                <a:effectLst/>
                <a:latin typeface="Comic Sans MS" panose="030F0702030302020204" pitchFamily="66" charset="0"/>
              </a:rPr>
              <a:t>	</a:t>
            </a:r>
            <a:r>
              <a:rPr lang="tr-TR" altLang="tr-TR" sz="2300" smtClean="0">
                <a:effectLst/>
                <a:latin typeface="Comic Sans MS" panose="030F0702030302020204" pitchFamily="66" charset="0"/>
              </a:rPr>
              <a:t> </a:t>
            </a:r>
            <a:r>
              <a:rPr lang="tr-TR" altLang="tr-TR" sz="2400" b="1" smtClean="0">
                <a:solidFill>
                  <a:srgbClr val="000000"/>
                </a:solidFill>
                <a:effectLst/>
                <a:latin typeface="Comic Sans MS" panose="030F0702030302020204" pitchFamily="66" charset="0"/>
              </a:rPr>
              <a:t>Telefonu amacı dışında kullanmaktan  ka</a:t>
            </a:r>
            <a:r>
              <a:rPr lang="tr-TR" altLang="tr-TR" sz="2400" b="1" smtClean="0">
                <a:solidFill>
                  <a:srgbClr val="000000"/>
                </a:solidFill>
                <a:effectLst/>
              </a:rPr>
              <a:t>ç</a:t>
            </a:r>
            <a:r>
              <a:rPr lang="tr-TR" altLang="tr-TR" sz="2400" b="1" smtClean="0">
                <a:solidFill>
                  <a:srgbClr val="000000"/>
                </a:solidFill>
                <a:effectLst/>
                <a:latin typeface="Comic Sans MS" panose="030F0702030302020204" pitchFamily="66" charset="0"/>
              </a:rPr>
              <a:t>ının. B</a:t>
            </a:r>
            <a:r>
              <a:rPr lang="tr-TR" altLang="tr-TR" sz="2400" b="1" smtClean="0">
                <a:solidFill>
                  <a:srgbClr val="000000"/>
                </a:solidFill>
                <a:effectLst/>
              </a:rPr>
              <a:t>ü</a:t>
            </a:r>
            <a:r>
              <a:rPr lang="tr-TR" altLang="tr-TR" sz="2400" b="1" smtClean="0">
                <a:solidFill>
                  <a:srgbClr val="000000"/>
                </a:solidFill>
                <a:effectLst/>
                <a:latin typeface="Comic Sans MS" panose="030F0702030302020204" pitchFamily="66" charset="0"/>
              </a:rPr>
              <a:t>t</a:t>
            </a:r>
            <a:r>
              <a:rPr lang="tr-TR" altLang="tr-TR" sz="2400" b="1" smtClean="0">
                <a:solidFill>
                  <a:srgbClr val="000000"/>
                </a:solidFill>
                <a:effectLst/>
              </a:rPr>
              <a:t>ü</a:t>
            </a:r>
            <a:r>
              <a:rPr lang="tr-TR" altLang="tr-TR" sz="2400" b="1" smtClean="0">
                <a:solidFill>
                  <a:srgbClr val="000000"/>
                </a:solidFill>
                <a:effectLst/>
                <a:latin typeface="Comic Sans MS" panose="030F0702030302020204" pitchFamily="66" charset="0"/>
              </a:rPr>
              <a:t>n  g</a:t>
            </a:r>
            <a:r>
              <a:rPr lang="tr-TR" altLang="tr-TR" sz="2400" b="1" smtClean="0">
                <a:solidFill>
                  <a:srgbClr val="000000"/>
                </a:solidFill>
                <a:effectLst/>
              </a:rPr>
              <a:t>ü</a:t>
            </a:r>
            <a:r>
              <a:rPr lang="tr-TR" altLang="tr-TR" sz="2400" b="1" smtClean="0">
                <a:solidFill>
                  <a:srgbClr val="000000"/>
                </a:solidFill>
                <a:effectLst/>
                <a:latin typeface="Comic Sans MS" panose="030F0702030302020204" pitchFamily="66" charset="0"/>
              </a:rPr>
              <a:t>n  birlikte olduğunuz arkadaşlarınızla geceleri  uzun s</a:t>
            </a:r>
            <a:r>
              <a:rPr lang="tr-TR" altLang="tr-TR" sz="2400" b="1" smtClean="0">
                <a:solidFill>
                  <a:srgbClr val="000000"/>
                </a:solidFill>
                <a:effectLst/>
              </a:rPr>
              <a:t>ü</a:t>
            </a:r>
            <a:r>
              <a:rPr lang="tr-TR" altLang="tr-TR" sz="2400" b="1" smtClean="0">
                <a:solidFill>
                  <a:srgbClr val="000000"/>
                </a:solidFill>
                <a:effectLst/>
                <a:latin typeface="Comic Sans MS" panose="030F0702030302020204" pitchFamily="66" charset="0"/>
              </a:rPr>
              <a:t>re telefonla  konuşmak gereksizdir.Sizin i</a:t>
            </a:r>
            <a:r>
              <a:rPr lang="tr-TR" altLang="tr-TR" sz="2400" b="1" smtClean="0">
                <a:solidFill>
                  <a:srgbClr val="000000"/>
                </a:solidFill>
                <a:effectLst/>
              </a:rPr>
              <a:t>ç</a:t>
            </a:r>
            <a:r>
              <a:rPr lang="tr-TR" altLang="tr-TR" sz="2400" b="1" smtClean="0">
                <a:solidFill>
                  <a:srgbClr val="000000"/>
                </a:solidFill>
                <a:effectLst/>
                <a:latin typeface="Comic Sans MS" panose="030F0702030302020204" pitchFamily="66" charset="0"/>
              </a:rPr>
              <a:t>in zaman kaybıdır. Aramak istediğiniz t</a:t>
            </a:r>
            <a:r>
              <a:rPr lang="tr-TR" altLang="tr-TR" sz="2400" b="1" smtClean="0">
                <a:solidFill>
                  <a:srgbClr val="000000"/>
                </a:solidFill>
                <a:effectLst/>
              </a:rPr>
              <a:t>ü</a:t>
            </a:r>
            <a:r>
              <a:rPr lang="tr-TR" altLang="tr-TR" sz="2400" b="1" smtClean="0">
                <a:solidFill>
                  <a:srgbClr val="000000"/>
                </a:solidFill>
                <a:effectLst/>
                <a:latin typeface="Comic Sans MS" panose="030F0702030302020204" pitchFamily="66" charset="0"/>
              </a:rPr>
              <a:t>m arkadaşlarınızı arka arkaya  arayın ve </a:t>
            </a:r>
            <a:r>
              <a:rPr lang="tr-TR" altLang="tr-TR" sz="2400" b="1" smtClean="0">
                <a:solidFill>
                  <a:srgbClr val="000000"/>
                </a:solidFill>
                <a:effectLst/>
              </a:rPr>
              <a:t>ö</a:t>
            </a:r>
            <a:r>
              <a:rPr lang="tr-TR" altLang="tr-TR" sz="2400" b="1" smtClean="0">
                <a:solidFill>
                  <a:srgbClr val="000000"/>
                </a:solidFill>
                <a:effectLst/>
                <a:latin typeface="Comic Sans MS" panose="030F0702030302020204" pitchFamily="66" charset="0"/>
              </a:rPr>
              <a:t>z olarak  g</a:t>
            </a:r>
            <a:r>
              <a:rPr lang="tr-TR" altLang="tr-TR" sz="2400" b="1" smtClean="0">
                <a:solidFill>
                  <a:srgbClr val="000000"/>
                </a:solidFill>
                <a:effectLst/>
              </a:rPr>
              <a:t>ö</a:t>
            </a:r>
            <a:r>
              <a:rPr lang="tr-TR" altLang="tr-TR" sz="2400" b="1" smtClean="0">
                <a:solidFill>
                  <a:srgbClr val="000000"/>
                </a:solidFill>
                <a:effectLst/>
                <a:latin typeface="Comic Sans MS" panose="030F0702030302020204" pitchFamily="66" charset="0"/>
              </a:rPr>
              <a:t>r</a:t>
            </a:r>
            <a:r>
              <a:rPr lang="tr-TR" altLang="tr-TR" sz="2400" b="1" smtClean="0">
                <a:solidFill>
                  <a:srgbClr val="000000"/>
                </a:solidFill>
                <a:effectLst/>
              </a:rPr>
              <a:t>ü</a:t>
            </a:r>
            <a:r>
              <a:rPr lang="tr-TR" altLang="tr-TR" sz="2400" b="1" smtClean="0">
                <a:solidFill>
                  <a:srgbClr val="000000"/>
                </a:solidFill>
                <a:effectLst/>
                <a:latin typeface="Comic Sans MS" panose="030F0702030302020204" pitchFamily="66" charset="0"/>
              </a:rPr>
              <a:t>şmek  istediklerinizi  s</a:t>
            </a:r>
            <a:r>
              <a:rPr lang="tr-TR" altLang="tr-TR" sz="2400" b="1" smtClean="0">
                <a:solidFill>
                  <a:srgbClr val="000000"/>
                </a:solidFill>
                <a:effectLst/>
              </a:rPr>
              <a:t>ö</a:t>
            </a:r>
            <a:r>
              <a:rPr lang="tr-TR" altLang="tr-TR" sz="2400" b="1" smtClean="0">
                <a:solidFill>
                  <a:srgbClr val="000000"/>
                </a:solidFill>
                <a:effectLst/>
                <a:latin typeface="Comic Sans MS" panose="030F0702030302020204" pitchFamily="66" charset="0"/>
              </a:rPr>
              <a:t>yleyip konuşmayı bitirin. Daha sonra  </a:t>
            </a:r>
            <a:r>
              <a:rPr lang="tr-TR" altLang="tr-TR" sz="2400" b="1" smtClean="0">
                <a:solidFill>
                  <a:srgbClr val="000000"/>
                </a:solidFill>
                <a:effectLst/>
              </a:rPr>
              <a:t>ö</a:t>
            </a:r>
            <a:r>
              <a:rPr lang="tr-TR" altLang="tr-TR" sz="2400" b="1" smtClean="0">
                <a:solidFill>
                  <a:srgbClr val="000000"/>
                </a:solidFill>
                <a:effectLst/>
                <a:latin typeface="Comic Sans MS" panose="030F0702030302020204" pitchFamily="66" charset="0"/>
              </a:rPr>
              <a:t>zellikle ders </a:t>
            </a:r>
            <a:r>
              <a:rPr lang="tr-TR" altLang="tr-TR" sz="2400" b="1" smtClean="0">
                <a:solidFill>
                  <a:srgbClr val="000000"/>
                </a:solidFill>
                <a:effectLst/>
              </a:rPr>
              <a:t>ç</a:t>
            </a:r>
            <a:r>
              <a:rPr lang="tr-TR" altLang="tr-TR" sz="2400" b="1" smtClean="0">
                <a:solidFill>
                  <a:srgbClr val="000000"/>
                </a:solidFill>
                <a:effectLst/>
                <a:latin typeface="Comic Sans MS" panose="030F0702030302020204" pitchFamily="66" charset="0"/>
              </a:rPr>
              <a:t>alışırken  telefon g</a:t>
            </a:r>
            <a:r>
              <a:rPr lang="tr-TR" altLang="tr-TR" sz="2400" b="1" smtClean="0">
                <a:solidFill>
                  <a:srgbClr val="000000"/>
                </a:solidFill>
                <a:effectLst/>
              </a:rPr>
              <a:t>ö</a:t>
            </a:r>
            <a:r>
              <a:rPr lang="tr-TR" altLang="tr-TR" sz="2400" b="1" smtClean="0">
                <a:solidFill>
                  <a:srgbClr val="000000"/>
                </a:solidFill>
                <a:effectLst/>
                <a:latin typeface="Comic Sans MS" panose="030F0702030302020204" pitchFamily="66" charset="0"/>
              </a:rPr>
              <a:t>r</a:t>
            </a:r>
            <a:r>
              <a:rPr lang="tr-TR" altLang="tr-TR" sz="2400" b="1" smtClean="0">
                <a:solidFill>
                  <a:srgbClr val="000000"/>
                </a:solidFill>
                <a:effectLst/>
              </a:rPr>
              <a:t>ü</a:t>
            </a:r>
            <a:r>
              <a:rPr lang="tr-TR" altLang="tr-TR" sz="2400" b="1" smtClean="0">
                <a:solidFill>
                  <a:srgbClr val="000000"/>
                </a:solidFill>
                <a:effectLst/>
                <a:latin typeface="Comic Sans MS" panose="030F0702030302020204" pitchFamily="66" charset="0"/>
              </a:rPr>
              <a:t>şmesi yapmak i</a:t>
            </a:r>
            <a:r>
              <a:rPr lang="tr-TR" altLang="tr-TR" sz="2400" b="1" smtClean="0">
                <a:solidFill>
                  <a:srgbClr val="000000"/>
                </a:solidFill>
                <a:effectLst/>
              </a:rPr>
              <a:t>ç</a:t>
            </a:r>
            <a:r>
              <a:rPr lang="tr-TR" altLang="tr-TR" sz="2400" b="1" smtClean="0">
                <a:solidFill>
                  <a:srgbClr val="000000"/>
                </a:solidFill>
                <a:effectLst/>
                <a:latin typeface="Comic Sans MS" panose="030F0702030302020204" pitchFamily="66" charset="0"/>
              </a:rPr>
              <a:t>in derse  ara vermeyin. T</a:t>
            </a:r>
            <a:r>
              <a:rPr lang="tr-TR" altLang="tr-TR" sz="2400" b="1" smtClean="0">
                <a:solidFill>
                  <a:srgbClr val="000000"/>
                </a:solidFill>
                <a:effectLst/>
              </a:rPr>
              <a:t>ü</a:t>
            </a:r>
            <a:r>
              <a:rPr lang="tr-TR" altLang="tr-TR" sz="2400" b="1" smtClean="0">
                <a:solidFill>
                  <a:srgbClr val="000000"/>
                </a:solidFill>
                <a:effectLst/>
                <a:latin typeface="Comic Sans MS" panose="030F0702030302020204" pitchFamily="66" charset="0"/>
              </a:rPr>
              <a:t>m dikkatinizi ve motivasyonunuzu  bozacağı  i</a:t>
            </a:r>
            <a:r>
              <a:rPr lang="tr-TR" altLang="tr-TR" sz="2400" b="1" smtClean="0">
                <a:solidFill>
                  <a:srgbClr val="000000"/>
                </a:solidFill>
                <a:effectLst/>
              </a:rPr>
              <a:t>ç</a:t>
            </a:r>
            <a:r>
              <a:rPr lang="tr-TR" altLang="tr-TR" sz="2400" b="1" smtClean="0">
                <a:solidFill>
                  <a:srgbClr val="000000"/>
                </a:solidFill>
                <a:effectLst/>
                <a:latin typeface="Comic Sans MS" panose="030F0702030302020204" pitchFamily="66" charset="0"/>
              </a:rPr>
              <a:t>in  zararlıdır.</a:t>
            </a:r>
            <a:endParaRPr lang="tr-TR" altLang="tr-TR" sz="2500" smtClean="0">
              <a:solidFill>
                <a:srgbClr val="000000"/>
              </a:solidFill>
              <a:effectLst/>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fade">
                                      <p:cBhvr>
                                        <p:cTn id="7" dur="1000"/>
                                        <p:tgtEl>
                                          <p:spTgt spid="126980">
                                            <p:txEl>
                                              <p:pRg st="0" end="0"/>
                                            </p:txEl>
                                          </p:spTgt>
                                        </p:tgtEl>
                                      </p:cBhvr>
                                    </p:animEffect>
                                    <p:anim calcmode="lin" valueType="num">
                                      <p:cBhvr>
                                        <p:cTn id="8" dur="1000" fill="hold"/>
                                        <p:tgtEl>
                                          <p:spTgt spid="12698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698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5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tr-TR" sz="1400" smtClean="0"/>
              <a:t> </a:t>
            </a:r>
          </a:p>
        </p:txBody>
      </p:sp>
      <p:sp>
        <p:nvSpPr>
          <p:cNvPr id="10243" name="6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845BB5A-F51D-4440-B35E-56D578C0B779}" type="slidenum">
              <a:rPr lang="en-US" altLang="tr-TR" sz="1400"/>
              <a:pPr>
                <a:spcBef>
                  <a:spcPct val="0"/>
                </a:spcBef>
                <a:buFontTx/>
                <a:buNone/>
              </a:pPr>
              <a:t>4</a:t>
            </a:fld>
            <a:endParaRPr lang="en-US" altLang="tr-TR" sz="1400"/>
          </a:p>
        </p:txBody>
      </p:sp>
      <p:sp>
        <p:nvSpPr>
          <p:cNvPr id="10244" name="Rectangle 2"/>
          <p:cNvSpPr>
            <a:spLocks noGrp="1" noChangeArrowheads="1"/>
          </p:cNvSpPr>
          <p:nvPr>
            <p:ph type="title"/>
          </p:nvPr>
        </p:nvSpPr>
        <p:spPr>
          <a:xfrm>
            <a:off x="914400" y="304800"/>
            <a:ext cx="7473950" cy="1025525"/>
          </a:xfrm>
          <a:solidFill>
            <a:schemeClr val="accent1"/>
          </a:solidFill>
        </p:spPr>
        <p:txBody>
          <a:bodyPr/>
          <a:lstStyle/>
          <a:p>
            <a:pPr eaLnBrk="1" hangingPunct="1"/>
            <a:r>
              <a:rPr lang="tr-TR" altLang="tr-TR" sz="3200" b="1" smtClean="0">
                <a:solidFill>
                  <a:schemeClr val="tx1"/>
                </a:solidFill>
                <a:latin typeface="OCR A Extended" panose="02010509020102010303" pitchFamily="50" charset="0"/>
              </a:rPr>
              <a:t>Ders Çalışma İle İlgili Yakınmalar</a:t>
            </a:r>
            <a:r>
              <a:rPr lang="tr-TR" altLang="tr-TR" smtClean="0"/>
              <a:t> </a:t>
            </a:r>
          </a:p>
        </p:txBody>
      </p:sp>
      <p:pic>
        <p:nvPicPr>
          <p:cNvPr id="10245" name="Picture 3" descr="arada bir durup geçmişi düşün"/>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762000" y="1752600"/>
            <a:ext cx="3771900" cy="4016375"/>
          </a:xfrm>
          <a:noFill/>
        </p:spPr>
      </p:pic>
      <p:sp>
        <p:nvSpPr>
          <p:cNvPr id="10246" name="Rectangle 4"/>
          <p:cNvSpPr>
            <a:spLocks noGrp="1" noChangeArrowheads="1"/>
          </p:cNvSpPr>
          <p:nvPr>
            <p:ph type="body" sz="half" idx="2"/>
          </p:nvPr>
        </p:nvSpPr>
        <p:spPr>
          <a:xfrm>
            <a:off x="4572000" y="1981200"/>
            <a:ext cx="4033838" cy="4230688"/>
          </a:xfrm>
        </p:spPr>
        <p:txBody>
          <a:bodyPr/>
          <a:lstStyle/>
          <a:p>
            <a:pPr eaLnBrk="1" hangingPunct="1"/>
            <a:r>
              <a:rPr lang="tr-TR" altLang="tr-TR" b="1" smtClean="0"/>
              <a:t>Ders Çalışmaya Başlayamıyorum</a:t>
            </a:r>
          </a:p>
          <a:p>
            <a:pPr eaLnBrk="1" hangingPunct="1"/>
            <a:r>
              <a:rPr lang="tr-TR" altLang="tr-TR" b="1" smtClean="0"/>
              <a:t>Ders Çalışmayı Sürdüremiyorum</a:t>
            </a:r>
          </a:p>
          <a:p>
            <a:pPr eaLnBrk="1" hangingPunct="1"/>
            <a:r>
              <a:rPr lang="tr-TR" altLang="tr-TR" b="1" smtClean="0"/>
              <a:t>Çalıştığım Halde Başarılı Olamıyorum…</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body" sz="half" idx="2"/>
          </p:nvPr>
        </p:nvSpPr>
        <p:spPr>
          <a:xfrm>
            <a:off x="0" y="0"/>
            <a:ext cx="9144000" cy="6858000"/>
          </a:xfrm>
          <a:solidFill>
            <a:srgbClr val="FFFF66"/>
          </a:solidFill>
        </p:spPr>
        <p:txBody>
          <a:bodyPr/>
          <a:lstStyle/>
          <a:p>
            <a:pPr algn="ctr">
              <a:buFont typeface="Wingdings" panose="05000000000000000000" pitchFamily="2" charset="2"/>
              <a:buNone/>
            </a:pPr>
            <a:r>
              <a:rPr lang="tr-TR" altLang="tr-TR" sz="2400" b="1" smtClean="0">
                <a:solidFill>
                  <a:srgbClr val="000000"/>
                </a:solidFill>
                <a:effectLst/>
                <a:latin typeface="Comic Sans MS" panose="030F0702030302020204" pitchFamily="66" charset="0"/>
              </a:rPr>
              <a:t>Arkadaş Toplantıları</a:t>
            </a:r>
          </a:p>
          <a:p>
            <a:pPr algn="ctr">
              <a:buFont typeface="Wingdings" panose="05000000000000000000" pitchFamily="2" charset="2"/>
              <a:buNone/>
            </a:pPr>
            <a:r>
              <a:rPr lang="tr-TR" altLang="tr-TR" sz="2400" b="1" smtClean="0">
                <a:solidFill>
                  <a:srgbClr val="000000"/>
                </a:solidFill>
                <a:effectLst/>
                <a:latin typeface="Comic Sans MS" panose="030F0702030302020204" pitchFamily="66" charset="0"/>
              </a:rPr>
              <a:t>	</a:t>
            </a:r>
            <a:r>
              <a:rPr lang="tr-TR" altLang="tr-TR" sz="2400" smtClean="0">
                <a:solidFill>
                  <a:srgbClr val="000000"/>
                </a:solidFill>
                <a:effectLst/>
                <a:latin typeface="Comic Sans MS" panose="030F0702030302020204" pitchFamily="66" charset="0"/>
              </a:rPr>
              <a:t>Gen</a:t>
            </a:r>
            <a:r>
              <a:rPr lang="tr-TR" altLang="tr-TR" sz="2400" smtClean="0">
                <a:solidFill>
                  <a:srgbClr val="000000"/>
                </a:solidFill>
                <a:effectLst/>
              </a:rPr>
              <a:t>ç</a:t>
            </a:r>
            <a:r>
              <a:rPr lang="tr-TR" altLang="tr-TR" sz="2400" smtClean="0">
                <a:solidFill>
                  <a:srgbClr val="000000"/>
                </a:solidFill>
                <a:effectLst/>
                <a:latin typeface="Comic Sans MS" panose="030F0702030302020204" pitchFamily="66" charset="0"/>
              </a:rPr>
              <a:t>lik d</a:t>
            </a:r>
            <a:r>
              <a:rPr lang="tr-TR" altLang="tr-TR" sz="2400" smtClean="0">
                <a:solidFill>
                  <a:srgbClr val="000000"/>
                </a:solidFill>
                <a:effectLst/>
              </a:rPr>
              <a:t>ö</a:t>
            </a:r>
            <a:r>
              <a:rPr lang="tr-TR" altLang="tr-TR" sz="2400" smtClean="0">
                <a:solidFill>
                  <a:srgbClr val="000000"/>
                </a:solidFill>
                <a:effectLst/>
                <a:latin typeface="Comic Sans MS" panose="030F0702030302020204" pitchFamily="66" charset="0"/>
              </a:rPr>
              <a:t>nemindeki yaşamımızdaki en </a:t>
            </a:r>
            <a:r>
              <a:rPr lang="tr-TR" altLang="tr-TR" sz="2400" smtClean="0">
                <a:solidFill>
                  <a:srgbClr val="000000"/>
                </a:solidFill>
                <a:effectLst/>
              </a:rPr>
              <a:t>ö</a:t>
            </a:r>
            <a:r>
              <a:rPr lang="tr-TR" altLang="tr-TR" sz="2400" smtClean="0">
                <a:solidFill>
                  <a:srgbClr val="000000"/>
                </a:solidFill>
                <a:effectLst/>
                <a:latin typeface="Comic Sans MS" panose="030F0702030302020204" pitchFamily="66" charset="0"/>
              </a:rPr>
              <a:t>nemli yerlerden birini tutan arkadaşlar, arkadaş  toplantıları ve arkadaşlarla  yapılan  geziler en </a:t>
            </a:r>
            <a:r>
              <a:rPr lang="tr-TR" altLang="tr-TR" sz="2400" smtClean="0">
                <a:solidFill>
                  <a:srgbClr val="000000"/>
                </a:solidFill>
                <a:effectLst/>
              </a:rPr>
              <a:t>ç</a:t>
            </a:r>
            <a:r>
              <a:rPr lang="tr-TR" altLang="tr-TR" sz="2400" smtClean="0">
                <a:solidFill>
                  <a:srgbClr val="000000"/>
                </a:solidFill>
                <a:effectLst/>
                <a:latin typeface="Comic Sans MS" panose="030F0702030302020204" pitchFamily="66" charset="0"/>
              </a:rPr>
              <a:t>ok zaman harcanan etkinliklerdir. </a:t>
            </a:r>
            <a:r>
              <a:rPr lang="tr-TR" altLang="tr-TR" sz="2400" smtClean="0">
                <a:solidFill>
                  <a:srgbClr val="000000"/>
                </a:solidFill>
                <a:effectLst/>
              </a:rPr>
              <a:t>Ç</a:t>
            </a:r>
            <a:r>
              <a:rPr lang="tr-TR" altLang="tr-TR" sz="2400" smtClean="0">
                <a:solidFill>
                  <a:srgbClr val="000000"/>
                </a:solidFill>
                <a:effectLst/>
                <a:latin typeface="Comic Sans MS" panose="030F0702030302020204" pitchFamily="66" charset="0"/>
              </a:rPr>
              <a:t>alışma programınızın  i</a:t>
            </a:r>
            <a:r>
              <a:rPr lang="tr-TR" altLang="tr-TR" sz="2400" smtClean="0">
                <a:solidFill>
                  <a:srgbClr val="000000"/>
                </a:solidFill>
                <a:effectLst/>
              </a:rPr>
              <a:t>ç</a:t>
            </a:r>
            <a:r>
              <a:rPr lang="tr-TR" altLang="tr-TR" sz="2400" smtClean="0">
                <a:solidFill>
                  <a:srgbClr val="000000"/>
                </a:solidFill>
                <a:effectLst/>
                <a:latin typeface="Comic Sans MS" panose="030F0702030302020204" pitchFamily="66" charset="0"/>
              </a:rPr>
              <a:t>inde elbette arkadaşlarınızla  ge</a:t>
            </a:r>
            <a:r>
              <a:rPr lang="tr-TR" altLang="tr-TR" sz="2400" smtClean="0">
                <a:solidFill>
                  <a:srgbClr val="000000"/>
                </a:solidFill>
                <a:effectLst/>
              </a:rPr>
              <a:t>ç</a:t>
            </a:r>
            <a:r>
              <a:rPr lang="tr-TR" altLang="tr-TR" sz="2400" smtClean="0">
                <a:solidFill>
                  <a:srgbClr val="000000"/>
                </a:solidFill>
                <a:effectLst/>
                <a:latin typeface="Comic Sans MS" panose="030F0702030302020204" pitchFamily="66" charset="0"/>
              </a:rPr>
              <a:t>ireceğiniz  s</a:t>
            </a:r>
            <a:r>
              <a:rPr lang="tr-TR" altLang="tr-TR" sz="2400" smtClean="0">
                <a:solidFill>
                  <a:srgbClr val="000000"/>
                </a:solidFill>
                <a:effectLst/>
              </a:rPr>
              <a:t>ü</a:t>
            </a:r>
            <a:r>
              <a:rPr lang="tr-TR" altLang="tr-TR" sz="2400" smtClean="0">
                <a:solidFill>
                  <a:srgbClr val="000000"/>
                </a:solidFill>
                <a:effectLst/>
                <a:latin typeface="Comic Sans MS" panose="030F0702030302020204" pitchFamily="66" charset="0"/>
              </a:rPr>
              <a:t>reler i</a:t>
            </a:r>
            <a:r>
              <a:rPr lang="tr-TR" altLang="tr-TR" sz="2400" smtClean="0">
                <a:solidFill>
                  <a:srgbClr val="000000"/>
                </a:solidFill>
                <a:effectLst/>
              </a:rPr>
              <a:t>ç</a:t>
            </a:r>
            <a:r>
              <a:rPr lang="tr-TR" altLang="tr-TR" sz="2400" smtClean="0">
                <a:solidFill>
                  <a:srgbClr val="000000"/>
                </a:solidFill>
                <a:effectLst/>
                <a:latin typeface="Comic Sans MS" panose="030F0702030302020204" pitchFamily="66" charset="0"/>
              </a:rPr>
              <a:t>in zaman ayıracaksınız. Fakat bu zamanın  programınızda belli bir s</a:t>
            </a:r>
            <a:r>
              <a:rPr lang="tr-TR" altLang="tr-TR" sz="2400" smtClean="0">
                <a:solidFill>
                  <a:srgbClr val="000000"/>
                </a:solidFill>
                <a:effectLst/>
              </a:rPr>
              <a:t>ü</a:t>
            </a:r>
            <a:r>
              <a:rPr lang="tr-TR" altLang="tr-TR" sz="2400" smtClean="0">
                <a:solidFill>
                  <a:srgbClr val="000000"/>
                </a:solidFill>
                <a:effectLst/>
                <a:latin typeface="Comic Sans MS" panose="030F0702030302020204" pitchFamily="66" charset="0"/>
              </a:rPr>
              <a:t>reyi aşmaması gereklidir.</a:t>
            </a:r>
          </a:p>
          <a:p>
            <a:pPr algn="ctr">
              <a:buFont typeface="Wingdings" panose="05000000000000000000" pitchFamily="2" charset="2"/>
              <a:buNone/>
            </a:pPr>
            <a:r>
              <a:rPr lang="tr-TR" altLang="tr-TR" sz="2400" smtClean="0">
                <a:solidFill>
                  <a:srgbClr val="000000"/>
                </a:solidFill>
                <a:effectLst/>
                <a:latin typeface="Comic Sans MS" panose="030F0702030302020204" pitchFamily="66" charset="0"/>
              </a:rPr>
              <a:t>	Pek </a:t>
            </a:r>
            <a:r>
              <a:rPr lang="tr-TR" altLang="tr-TR" sz="2400" smtClean="0">
                <a:solidFill>
                  <a:srgbClr val="000000"/>
                </a:solidFill>
                <a:effectLst/>
              </a:rPr>
              <a:t>ç</a:t>
            </a:r>
            <a:r>
              <a:rPr lang="tr-TR" altLang="tr-TR" sz="2400" smtClean="0">
                <a:solidFill>
                  <a:srgbClr val="000000"/>
                </a:solidFill>
                <a:effectLst/>
                <a:latin typeface="Comic Sans MS" panose="030F0702030302020204" pitchFamily="66" charset="0"/>
              </a:rPr>
              <a:t>ok kez istemeden veya kendimizi  zorunlu  hissederek  arkadaşımızla buluşur veya onlarla  zamanımızı  paylaşırız. Sınavlara  hazırlanan  bir </a:t>
            </a:r>
            <a:r>
              <a:rPr lang="tr-TR" altLang="tr-TR" sz="2400" smtClean="0">
                <a:solidFill>
                  <a:srgbClr val="000000"/>
                </a:solidFill>
                <a:effectLst/>
              </a:rPr>
              <a:t>ö</a:t>
            </a:r>
            <a:r>
              <a:rPr lang="tr-TR" altLang="tr-TR" sz="2400" smtClean="0">
                <a:solidFill>
                  <a:srgbClr val="000000"/>
                </a:solidFill>
                <a:effectLst/>
                <a:latin typeface="Comic Sans MS" panose="030F0702030302020204" pitchFamily="66" charset="0"/>
              </a:rPr>
              <a:t>ğrenci  olarak en </a:t>
            </a:r>
            <a:r>
              <a:rPr lang="tr-TR" altLang="tr-TR" sz="2400" smtClean="0">
                <a:solidFill>
                  <a:srgbClr val="000000"/>
                </a:solidFill>
                <a:effectLst/>
              </a:rPr>
              <a:t>ç</a:t>
            </a:r>
            <a:r>
              <a:rPr lang="tr-TR" altLang="tr-TR" sz="2400" smtClean="0">
                <a:solidFill>
                  <a:srgbClr val="000000"/>
                </a:solidFill>
                <a:effectLst/>
                <a:latin typeface="Comic Sans MS" panose="030F0702030302020204" pitchFamily="66" charset="0"/>
              </a:rPr>
              <a:t>ok ihtiyacımız  olan şeyin  zaman olduğunu  unutmamalı ve </a:t>
            </a:r>
            <a:r>
              <a:rPr lang="tr-TR" altLang="tr-TR" sz="2400" b="1" smtClean="0">
                <a:solidFill>
                  <a:srgbClr val="000000"/>
                </a:solidFill>
                <a:effectLst/>
                <a:latin typeface="Comic Sans MS" panose="030F0702030302020204" pitchFamily="66" charset="0"/>
              </a:rPr>
              <a:t> </a:t>
            </a:r>
            <a:r>
              <a:rPr lang="tr-TR" altLang="tr-TR" sz="2400" b="1" smtClean="0">
                <a:solidFill>
                  <a:srgbClr val="000000"/>
                </a:solidFill>
                <a:effectLst/>
              </a:rPr>
              <a:t>“</a:t>
            </a:r>
            <a:r>
              <a:rPr lang="tr-TR" altLang="tr-TR" sz="2400" b="1" smtClean="0">
                <a:solidFill>
                  <a:srgbClr val="000000"/>
                </a:solidFill>
                <a:effectLst/>
                <a:latin typeface="Comic Sans MS" panose="030F0702030302020204" pitchFamily="66" charset="0"/>
              </a:rPr>
              <a:t> HAYIR</a:t>
            </a:r>
            <a:r>
              <a:rPr lang="tr-TR" altLang="tr-TR" sz="2400" b="1" smtClean="0">
                <a:solidFill>
                  <a:srgbClr val="000000"/>
                </a:solidFill>
                <a:effectLst/>
              </a:rPr>
              <a:t>”</a:t>
            </a:r>
            <a:r>
              <a:rPr lang="tr-TR" altLang="tr-TR" sz="2400" b="1" smtClean="0">
                <a:solidFill>
                  <a:srgbClr val="000000"/>
                </a:solidFill>
                <a:effectLst/>
                <a:latin typeface="Comic Sans MS" panose="030F0702030302020204" pitchFamily="66" charset="0"/>
              </a:rPr>
              <a:t> </a:t>
            </a:r>
            <a:r>
              <a:rPr lang="tr-TR" altLang="tr-TR" sz="2400" smtClean="0">
                <a:solidFill>
                  <a:srgbClr val="000000"/>
                </a:solidFill>
                <a:effectLst/>
                <a:latin typeface="Comic Sans MS" panose="030F0702030302020204" pitchFamily="66" charset="0"/>
              </a:rPr>
              <a:t>demeyi  </a:t>
            </a:r>
            <a:r>
              <a:rPr lang="tr-TR" altLang="tr-TR" sz="2400" smtClean="0">
                <a:solidFill>
                  <a:srgbClr val="000000"/>
                </a:solidFill>
                <a:effectLst/>
              </a:rPr>
              <a:t>ö</a:t>
            </a:r>
            <a:r>
              <a:rPr lang="tr-TR" altLang="tr-TR" sz="2400" smtClean="0">
                <a:solidFill>
                  <a:srgbClr val="000000"/>
                </a:solidFill>
                <a:effectLst/>
                <a:latin typeface="Comic Sans MS" panose="030F0702030302020204" pitchFamily="66" charset="0"/>
              </a:rPr>
              <a:t>ğrenmelisiniz. İstemediğiniz  bir şeyi sadece</a:t>
            </a:r>
            <a:r>
              <a:rPr lang="tr-TR" altLang="tr-TR" sz="2400" b="1" smtClean="0">
                <a:solidFill>
                  <a:srgbClr val="000000"/>
                </a:solidFill>
                <a:effectLst/>
                <a:latin typeface="Comic Sans MS" panose="030F0702030302020204" pitchFamily="66" charset="0"/>
              </a:rPr>
              <a:t> </a:t>
            </a:r>
            <a:r>
              <a:rPr lang="tr-TR" altLang="tr-TR" sz="2400" b="1" smtClean="0">
                <a:solidFill>
                  <a:srgbClr val="000000"/>
                </a:solidFill>
                <a:effectLst/>
              </a:rPr>
              <a:t>“</a:t>
            </a:r>
            <a:r>
              <a:rPr lang="tr-TR" altLang="tr-TR" sz="2400" b="1" smtClean="0">
                <a:solidFill>
                  <a:srgbClr val="000000"/>
                </a:solidFill>
                <a:effectLst/>
                <a:latin typeface="Comic Sans MS" panose="030F0702030302020204" pitchFamily="66" charset="0"/>
              </a:rPr>
              <a:t>hayır</a:t>
            </a:r>
            <a:r>
              <a:rPr lang="tr-TR" altLang="tr-TR" sz="2400" b="1" smtClean="0">
                <a:solidFill>
                  <a:srgbClr val="000000"/>
                </a:solidFill>
                <a:effectLst/>
              </a:rPr>
              <a:t>”</a:t>
            </a:r>
            <a:r>
              <a:rPr lang="tr-TR" altLang="tr-TR" sz="2400" smtClean="0">
                <a:solidFill>
                  <a:srgbClr val="000000"/>
                </a:solidFill>
                <a:effectLst/>
                <a:latin typeface="Comic Sans MS" panose="030F0702030302020204" pitchFamily="66" charset="0"/>
              </a:rPr>
              <a:t>diyemediğiniz i</a:t>
            </a:r>
            <a:r>
              <a:rPr lang="tr-TR" altLang="tr-TR" sz="2400" smtClean="0">
                <a:solidFill>
                  <a:srgbClr val="000000"/>
                </a:solidFill>
                <a:effectLst/>
              </a:rPr>
              <a:t>ç</a:t>
            </a:r>
            <a:r>
              <a:rPr lang="tr-TR" altLang="tr-TR" sz="2400" smtClean="0">
                <a:solidFill>
                  <a:srgbClr val="000000"/>
                </a:solidFill>
                <a:effectLst/>
                <a:latin typeface="Comic Sans MS" panose="030F0702030302020204" pitchFamily="66" charset="0"/>
              </a:rPr>
              <a:t>in yapmak hem zaman kaybıdır hem de sizi sıkar. Bu nedenle gerektiği zaman </a:t>
            </a:r>
            <a:r>
              <a:rPr lang="tr-TR" altLang="tr-TR" sz="2400" b="1" smtClean="0">
                <a:solidFill>
                  <a:srgbClr val="000000"/>
                </a:solidFill>
                <a:effectLst/>
                <a:latin typeface="Comic Sans MS" panose="030F0702030302020204" pitchFamily="66" charset="0"/>
              </a:rPr>
              <a:t> </a:t>
            </a:r>
            <a:r>
              <a:rPr lang="tr-TR" altLang="tr-TR" sz="2400" b="1" smtClean="0">
                <a:solidFill>
                  <a:srgbClr val="000000"/>
                </a:solidFill>
                <a:effectLst/>
              </a:rPr>
              <a:t>“</a:t>
            </a:r>
            <a:r>
              <a:rPr lang="tr-TR" altLang="tr-TR" sz="2400" b="1" smtClean="0">
                <a:solidFill>
                  <a:srgbClr val="000000"/>
                </a:solidFill>
                <a:effectLst/>
                <a:latin typeface="Comic Sans MS" panose="030F0702030302020204" pitchFamily="66" charset="0"/>
              </a:rPr>
              <a:t>hayır</a:t>
            </a:r>
            <a:r>
              <a:rPr lang="tr-TR" altLang="tr-TR" sz="2400" b="1" smtClean="0">
                <a:solidFill>
                  <a:srgbClr val="000000"/>
                </a:solidFill>
                <a:effectLst/>
              </a:rPr>
              <a:t>”</a:t>
            </a:r>
            <a:r>
              <a:rPr lang="tr-TR" altLang="tr-TR" sz="2400" b="1" smtClean="0">
                <a:solidFill>
                  <a:srgbClr val="000000"/>
                </a:solidFill>
                <a:effectLst/>
                <a:latin typeface="Comic Sans MS" panose="030F0702030302020204" pitchFamily="66" charset="0"/>
              </a:rPr>
              <a:t>  </a:t>
            </a:r>
            <a:r>
              <a:rPr lang="tr-TR" altLang="tr-TR" sz="2400" smtClean="0">
                <a:solidFill>
                  <a:srgbClr val="000000"/>
                </a:solidFill>
                <a:effectLst/>
                <a:latin typeface="Comic Sans MS" panose="030F0702030302020204" pitchFamily="66" charset="0"/>
              </a:rPr>
              <a:t> demeyi  </a:t>
            </a:r>
            <a:r>
              <a:rPr lang="tr-TR" altLang="tr-TR" sz="2400" smtClean="0">
                <a:solidFill>
                  <a:srgbClr val="000000"/>
                </a:solidFill>
                <a:effectLst/>
              </a:rPr>
              <a:t>ö</a:t>
            </a:r>
            <a:r>
              <a:rPr lang="tr-TR" altLang="tr-TR" sz="2400" smtClean="0">
                <a:solidFill>
                  <a:srgbClr val="000000"/>
                </a:solidFill>
                <a:effectLst/>
                <a:latin typeface="Comic Sans MS" panose="030F0702030302020204" pitchFamily="66" charset="0"/>
              </a:rPr>
              <a:t>ğrenmeli ve bu  s</a:t>
            </a:r>
            <a:r>
              <a:rPr lang="tr-TR" altLang="tr-TR" sz="2400" smtClean="0">
                <a:solidFill>
                  <a:srgbClr val="000000"/>
                </a:solidFill>
                <a:effectLst/>
              </a:rPr>
              <a:t>ö</a:t>
            </a:r>
            <a:r>
              <a:rPr lang="tr-TR" altLang="tr-TR" sz="2400" smtClean="0">
                <a:solidFill>
                  <a:srgbClr val="000000"/>
                </a:solidFill>
                <a:effectLst/>
                <a:latin typeface="Comic Sans MS" panose="030F0702030302020204" pitchFamily="66" charset="0"/>
              </a:rPr>
              <a:t>z</a:t>
            </a:r>
            <a:r>
              <a:rPr lang="tr-TR" altLang="tr-TR" sz="2400" smtClean="0">
                <a:solidFill>
                  <a:srgbClr val="000000"/>
                </a:solidFill>
                <a:effectLst/>
              </a:rPr>
              <a:t>ü</a:t>
            </a:r>
            <a:r>
              <a:rPr lang="tr-TR" altLang="tr-TR" sz="2400" smtClean="0">
                <a:solidFill>
                  <a:srgbClr val="000000"/>
                </a:solidFill>
                <a:effectLst/>
                <a:latin typeface="Comic Sans MS" panose="030F0702030302020204" pitchFamily="66" charset="0"/>
              </a:rPr>
              <a:t> s</a:t>
            </a:r>
            <a:r>
              <a:rPr lang="tr-TR" altLang="tr-TR" sz="2400" smtClean="0">
                <a:solidFill>
                  <a:srgbClr val="000000"/>
                </a:solidFill>
                <a:effectLst/>
              </a:rPr>
              <a:t>ö</a:t>
            </a:r>
            <a:r>
              <a:rPr lang="tr-TR" altLang="tr-TR" sz="2400" smtClean="0">
                <a:solidFill>
                  <a:srgbClr val="000000"/>
                </a:solidFill>
                <a:effectLst/>
                <a:latin typeface="Comic Sans MS" panose="030F0702030302020204" pitchFamily="66" charset="0"/>
              </a:rPr>
              <a:t>ylerken </a:t>
            </a:r>
            <a:r>
              <a:rPr lang="tr-TR" altLang="tr-TR" sz="2400" smtClean="0">
                <a:solidFill>
                  <a:srgbClr val="000000"/>
                </a:solidFill>
                <a:effectLst/>
              </a:rPr>
              <a:t>“</a:t>
            </a:r>
            <a:r>
              <a:rPr lang="tr-TR" altLang="tr-TR" sz="2400" smtClean="0">
                <a:solidFill>
                  <a:srgbClr val="000000"/>
                </a:solidFill>
                <a:effectLst/>
                <a:latin typeface="Comic Sans MS" panose="030F0702030302020204" pitchFamily="66" charset="0"/>
              </a:rPr>
              <a:t>sana  değil isteğine hayır diyorum</a:t>
            </a:r>
            <a:r>
              <a:rPr lang="tr-TR" altLang="tr-TR" sz="2400" smtClean="0">
                <a:solidFill>
                  <a:srgbClr val="000000"/>
                </a:solidFill>
                <a:effectLst/>
              </a:rPr>
              <a:t>”</a:t>
            </a:r>
            <a:r>
              <a:rPr lang="tr-TR" altLang="tr-TR" sz="2400" smtClean="0">
                <a:solidFill>
                  <a:srgbClr val="000000"/>
                </a:solidFill>
                <a:effectLst/>
                <a:latin typeface="Comic Sans MS" panose="030F0702030302020204" pitchFamily="66" charset="0"/>
              </a:rPr>
              <a:t>  mesajını da karşı tarafa doğru olarak yansıtabilmelisiniz.</a:t>
            </a:r>
          </a:p>
          <a:p>
            <a:endParaRPr lang="tr-TR" altLang="tr-TR" sz="2400" smtClean="0">
              <a:effectLst/>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8002">
                                            <p:txEl>
                                              <p:pRg st="0" end="0"/>
                                            </p:txEl>
                                          </p:spTgt>
                                        </p:tgtEl>
                                        <p:attrNameLst>
                                          <p:attrName>style.visibility</p:attrName>
                                        </p:attrNameLst>
                                      </p:cBhvr>
                                      <p:to>
                                        <p:strVal val="visible"/>
                                      </p:to>
                                    </p:set>
                                    <p:animEffect transition="in" filter="fade">
                                      <p:cBhvr>
                                        <p:cTn id="7" dur="1000"/>
                                        <p:tgtEl>
                                          <p:spTgt spid="128002">
                                            <p:txEl>
                                              <p:pRg st="0" end="0"/>
                                            </p:txEl>
                                          </p:spTgt>
                                        </p:tgtEl>
                                      </p:cBhvr>
                                    </p:animEffect>
                                    <p:anim calcmode="lin" valueType="num">
                                      <p:cBhvr>
                                        <p:cTn id="8" dur="1000" fill="hold"/>
                                        <p:tgtEl>
                                          <p:spTgt spid="12800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80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8002">
                                            <p:txEl>
                                              <p:pRg st="1" end="1"/>
                                            </p:txEl>
                                          </p:spTgt>
                                        </p:tgtEl>
                                        <p:attrNameLst>
                                          <p:attrName>style.visibility</p:attrName>
                                        </p:attrNameLst>
                                      </p:cBhvr>
                                      <p:to>
                                        <p:strVal val="visible"/>
                                      </p:to>
                                    </p:set>
                                    <p:animEffect transition="in" filter="fade">
                                      <p:cBhvr>
                                        <p:cTn id="14" dur="1000"/>
                                        <p:tgtEl>
                                          <p:spTgt spid="128002">
                                            <p:txEl>
                                              <p:pRg st="1" end="1"/>
                                            </p:txEl>
                                          </p:spTgt>
                                        </p:tgtEl>
                                      </p:cBhvr>
                                    </p:animEffect>
                                    <p:anim calcmode="lin" valueType="num">
                                      <p:cBhvr>
                                        <p:cTn id="15" dur="1000" fill="hold"/>
                                        <p:tgtEl>
                                          <p:spTgt spid="12800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80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28002">
                                            <p:txEl>
                                              <p:pRg st="2" end="2"/>
                                            </p:txEl>
                                          </p:spTgt>
                                        </p:tgtEl>
                                        <p:attrNameLst>
                                          <p:attrName>style.visibility</p:attrName>
                                        </p:attrNameLst>
                                      </p:cBhvr>
                                      <p:to>
                                        <p:strVal val="visible"/>
                                      </p:to>
                                    </p:set>
                                    <p:animEffect transition="in" filter="fade">
                                      <p:cBhvr>
                                        <p:cTn id="21" dur="1000"/>
                                        <p:tgtEl>
                                          <p:spTgt spid="128002">
                                            <p:txEl>
                                              <p:pRg st="2" end="2"/>
                                            </p:txEl>
                                          </p:spTgt>
                                        </p:tgtEl>
                                      </p:cBhvr>
                                    </p:animEffect>
                                    <p:anim calcmode="lin" valueType="num">
                                      <p:cBhvr>
                                        <p:cTn id="22" dur="1000" fill="hold"/>
                                        <p:tgtEl>
                                          <p:spTgt spid="12800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800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tr-TR" altLang="tr-TR" smtClean="0">
              <a:effectLst/>
            </a:endParaRPr>
          </a:p>
        </p:txBody>
      </p:sp>
      <p:sp>
        <p:nvSpPr>
          <p:cNvPr id="491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tr-TR" altLang="tr-TR" b="1" smtClean="0">
                <a:effectLst/>
              </a:rPr>
              <a:t>NASIL ÇALIŞMALIYIZ VİDEO</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tr-TR" altLang="tr-TR" smtClean="0">
              <a:effectLst/>
            </a:endParaRPr>
          </a:p>
        </p:txBody>
      </p:sp>
      <p:sp>
        <p:nvSpPr>
          <p:cNvPr id="501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algn="ctr">
              <a:buFont typeface="Wingdings" panose="05000000000000000000" pitchFamily="2" charset="2"/>
              <a:buNone/>
            </a:pPr>
            <a:r>
              <a:rPr lang="tr-TR" altLang="tr-TR" sz="7200" b="1" i="1" smtClean="0">
                <a:solidFill>
                  <a:srgbClr val="660066"/>
                </a:solidFill>
                <a:effectLst/>
              </a:rPr>
              <a:t>6.DİKKATİNİ UYANIK TUTMAK</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a:xfrm>
            <a:off x="3124200" y="6248400"/>
            <a:ext cx="2895600" cy="457200"/>
          </a:xfrm>
        </p:spPr>
        <p:txBody>
          <a:bodyPr/>
          <a:lstStyle/>
          <a:p>
            <a:pPr>
              <a:defRPr/>
            </a:pPr>
            <a:r>
              <a:rPr lang="en-US">
                <a:effectLst>
                  <a:outerShdw blurRad="38100" dist="38100" dir="2700000" algn="tl">
                    <a:srgbClr val="C0C0C0"/>
                  </a:outerShdw>
                </a:effectLst>
              </a:rPr>
              <a:t> </a:t>
            </a:r>
          </a:p>
        </p:txBody>
      </p:sp>
      <p:sp>
        <p:nvSpPr>
          <p:cNvPr id="6" name="5 Slayt Numarası Yer Tutucusu"/>
          <p:cNvSpPr>
            <a:spLocks noGrp="1"/>
          </p:cNvSpPr>
          <p:nvPr>
            <p:ph type="sldNum" sz="quarter" idx="12"/>
          </p:nvPr>
        </p:nvSpPr>
        <p:spPr>
          <a:xfrm>
            <a:off x="6934200" y="6248400"/>
            <a:ext cx="1905000" cy="457200"/>
          </a:xfrm>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49B2967B-26A6-4E3D-9CDA-88F8161861AA}" type="slidenum">
              <a:rPr lang="en-US" altLang="tr-TR" sz="1000" smtClean="0">
                <a:effectLst>
                  <a:outerShdw blurRad="38100" dist="38100" dir="2700000" algn="tl">
                    <a:srgbClr val="000000"/>
                  </a:outerShdw>
                </a:effectLst>
              </a:rPr>
              <a:pPr eaLnBrk="1" hangingPunct="1">
                <a:defRPr/>
              </a:pPr>
              <a:t>43</a:t>
            </a:fld>
            <a:endParaRPr lang="en-US" altLang="tr-TR" sz="1000" smtClean="0">
              <a:effectLst>
                <a:outerShdw blurRad="38100" dist="38100" dir="2700000" algn="tl">
                  <a:srgbClr val="000000"/>
                </a:outerShdw>
              </a:effectLst>
            </a:endParaRPr>
          </a:p>
        </p:txBody>
      </p:sp>
      <p:sp>
        <p:nvSpPr>
          <p:cNvPr id="27651" name="Rectangle 3"/>
          <p:cNvSpPr>
            <a:spLocks noGrp="1" noChangeArrowheads="1"/>
          </p:cNvSpPr>
          <p:nvPr>
            <p:ph type="body" idx="4294967295"/>
          </p:nvPr>
        </p:nvSpPr>
        <p:spPr/>
        <p:txBody>
          <a:bodyPr/>
          <a:lstStyle/>
          <a:p>
            <a:pPr algn="ctr" eaLnBrk="1" hangingPunct="1">
              <a:lnSpc>
                <a:spcPct val="80000"/>
              </a:lnSpc>
              <a:defRPr/>
            </a:pPr>
            <a:r>
              <a:rPr lang="tr-TR" sz="4000" smtClean="0">
                <a:effectLst>
                  <a:outerShdw blurRad="38100" dist="38100" dir="2700000" algn="tl">
                    <a:srgbClr val="000000"/>
                  </a:outerShdw>
                </a:effectLst>
                <a:latin typeface="Times New Roman" pitchFamily="18" charset="0"/>
              </a:rPr>
              <a:t> AYNI YERDE ÇALIŞMAK</a:t>
            </a:r>
          </a:p>
          <a:p>
            <a:pPr algn="ctr" eaLnBrk="1" hangingPunct="1">
              <a:lnSpc>
                <a:spcPct val="80000"/>
              </a:lnSpc>
              <a:defRPr/>
            </a:pPr>
            <a:r>
              <a:rPr lang="tr-TR" sz="4000" smtClean="0">
                <a:effectLst>
                  <a:outerShdw blurRad="38100" dist="38100" dir="2700000" algn="tl">
                    <a:srgbClr val="000000"/>
                  </a:outerShdw>
                </a:effectLst>
                <a:latin typeface="Times New Roman" pitchFamily="18" charset="0"/>
              </a:rPr>
              <a:t>GÜRÜLTÜSÜZ ORTAMDA ÇALIŞMAK</a:t>
            </a:r>
          </a:p>
          <a:p>
            <a:pPr algn="ctr" eaLnBrk="1" hangingPunct="1">
              <a:lnSpc>
                <a:spcPct val="80000"/>
              </a:lnSpc>
              <a:defRPr/>
            </a:pPr>
            <a:r>
              <a:rPr lang="tr-TR" sz="4000" smtClean="0">
                <a:effectLst>
                  <a:outerShdw blurRad="38100" dist="38100" dir="2700000" algn="tl">
                    <a:srgbClr val="000000"/>
                  </a:outerShdw>
                </a:effectLst>
                <a:latin typeface="Times New Roman" pitchFamily="18" charset="0"/>
              </a:rPr>
              <a:t>SANDALYEDE ÇALIŞMAK </a:t>
            </a:r>
          </a:p>
          <a:p>
            <a:pPr algn="ctr" eaLnBrk="1" hangingPunct="1">
              <a:lnSpc>
                <a:spcPct val="80000"/>
              </a:lnSpc>
              <a:defRPr/>
            </a:pPr>
            <a:r>
              <a:rPr lang="tr-TR" sz="4000" smtClean="0">
                <a:effectLst>
                  <a:outerShdw blurRad="38100" dist="38100" dir="2700000" algn="tl">
                    <a:srgbClr val="000000"/>
                  </a:outerShdw>
                </a:effectLst>
                <a:latin typeface="Times New Roman" pitchFamily="18" charset="0"/>
              </a:rPr>
              <a:t>MASADA GEREKSİZ ŞEYLER BULUNDURMAMAK</a:t>
            </a:r>
          </a:p>
          <a:p>
            <a:pPr algn="ctr" eaLnBrk="1" hangingPunct="1">
              <a:lnSpc>
                <a:spcPct val="80000"/>
              </a:lnSpc>
              <a:defRPr/>
            </a:pPr>
            <a:r>
              <a:rPr lang="tr-TR" sz="4000" smtClean="0">
                <a:effectLst>
                  <a:outerShdw blurRad="38100" dist="38100" dir="2700000" algn="tl">
                    <a:srgbClr val="000000"/>
                  </a:outerShdw>
                </a:effectLst>
                <a:latin typeface="Times New Roman" pitchFamily="18" charset="0"/>
              </a:rPr>
              <a:t>İŞLERİ SIRAYA KOYMAK</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tr-TR" altLang="tr-TR" smtClean="0">
              <a:effectLst/>
            </a:endParaRPr>
          </a:p>
        </p:txBody>
      </p:sp>
      <p:sp>
        <p:nvSpPr>
          <p:cNvPr id="522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algn="ctr">
              <a:buFont typeface="Wingdings" panose="05000000000000000000" pitchFamily="2" charset="2"/>
              <a:buNone/>
            </a:pPr>
            <a:r>
              <a:rPr lang="tr-TR" altLang="tr-TR" sz="7200" b="1" i="1" smtClean="0">
                <a:solidFill>
                  <a:srgbClr val="660066"/>
                </a:solidFill>
                <a:effectLst/>
              </a:rPr>
              <a:t>7.DERSE HAZIRLIKLI GİTMEK</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a:xfrm>
            <a:off x="3124200" y="6248400"/>
            <a:ext cx="2895600" cy="457200"/>
          </a:xfrm>
        </p:spPr>
        <p:txBody>
          <a:bodyPr/>
          <a:lstStyle/>
          <a:p>
            <a:pPr>
              <a:defRPr/>
            </a:pPr>
            <a:r>
              <a:rPr lang="en-US">
                <a:effectLst>
                  <a:outerShdw blurRad="38100" dist="38100" dir="2700000" algn="tl">
                    <a:srgbClr val="C0C0C0"/>
                  </a:outerShdw>
                </a:effectLst>
              </a:rPr>
              <a:t> </a:t>
            </a:r>
          </a:p>
        </p:txBody>
      </p:sp>
      <p:sp>
        <p:nvSpPr>
          <p:cNvPr id="6" name="5 Slayt Numarası Yer Tutucusu"/>
          <p:cNvSpPr>
            <a:spLocks noGrp="1"/>
          </p:cNvSpPr>
          <p:nvPr>
            <p:ph type="sldNum" sz="quarter" idx="12"/>
          </p:nvPr>
        </p:nvSpPr>
        <p:spPr>
          <a:xfrm>
            <a:off x="6934200" y="6248400"/>
            <a:ext cx="1905000" cy="457200"/>
          </a:xfrm>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BABE074B-74D2-4C43-952D-83413712C4FB}" type="slidenum">
              <a:rPr lang="en-US" altLang="tr-TR" sz="1000" smtClean="0">
                <a:effectLst>
                  <a:outerShdw blurRad="38100" dist="38100" dir="2700000" algn="tl">
                    <a:srgbClr val="000000"/>
                  </a:outerShdw>
                </a:effectLst>
              </a:rPr>
              <a:pPr eaLnBrk="1" hangingPunct="1">
                <a:defRPr/>
              </a:pPr>
              <a:t>45</a:t>
            </a:fld>
            <a:endParaRPr lang="en-US" altLang="tr-TR" sz="1000" smtClean="0">
              <a:effectLst>
                <a:outerShdw blurRad="38100" dist="38100" dir="2700000" algn="tl">
                  <a:srgbClr val="000000"/>
                </a:outerShdw>
              </a:effectLst>
            </a:endParaRPr>
          </a:p>
        </p:txBody>
      </p:sp>
      <p:sp>
        <p:nvSpPr>
          <p:cNvPr id="28674" name="Rectangle 2"/>
          <p:cNvSpPr>
            <a:spLocks noGrp="1" noChangeArrowheads="1"/>
          </p:cNvSpPr>
          <p:nvPr>
            <p:ph type="title" idx="4294967295"/>
          </p:nvPr>
        </p:nvSpPr>
        <p:spPr/>
        <p:txBody>
          <a:bodyPr/>
          <a:lstStyle/>
          <a:p>
            <a:pPr algn="ctr" eaLnBrk="1" hangingPunct="1">
              <a:defRPr/>
            </a:pPr>
            <a:endParaRPr lang="tr-TR" sz="2800" b="1" u="sng" smtClean="0">
              <a:effectLst>
                <a:outerShdw blurRad="38100" dist="38100" dir="2700000" algn="tl">
                  <a:srgbClr val="000000"/>
                </a:outerShdw>
              </a:effectLst>
              <a:latin typeface="Comic Sans MS" pitchFamily="66" charset="0"/>
            </a:endParaRPr>
          </a:p>
        </p:txBody>
      </p:sp>
      <p:sp>
        <p:nvSpPr>
          <p:cNvPr id="28675" name="Rectangle 3"/>
          <p:cNvSpPr>
            <a:spLocks noGrp="1" noChangeArrowheads="1"/>
          </p:cNvSpPr>
          <p:nvPr>
            <p:ph type="body" idx="4294967295"/>
          </p:nvPr>
        </p:nvSpPr>
        <p:spPr/>
        <p:txBody>
          <a:bodyPr/>
          <a:lstStyle/>
          <a:p>
            <a:pPr eaLnBrk="1" hangingPunct="1">
              <a:lnSpc>
                <a:spcPct val="80000"/>
              </a:lnSpc>
              <a:buFontTx/>
              <a:buNone/>
              <a:defRPr/>
            </a:pPr>
            <a:endParaRPr lang="tr-TR" sz="2400" smtClean="0">
              <a:effectLst>
                <a:outerShdw blurRad="38100" dist="38100" dir="2700000" algn="tl">
                  <a:srgbClr val="000000"/>
                </a:outerShdw>
              </a:effectLst>
              <a:latin typeface="Comic Sans MS" pitchFamily="66" charset="0"/>
            </a:endParaRPr>
          </a:p>
          <a:p>
            <a:pPr eaLnBrk="1" hangingPunct="1">
              <a:lnSpc>
                <a:spcPct val="80000"/>
              </a:lnSpc>
              <a:buFontTx/>
              <a:buNone/>
              <a:defRPr/>
            </a:pPr>
            <a:r>
              <a:rPr lang="tr-TR" smtClean="0">
                <a:effectLst>
                  <a:outerShdw blurRad="38100" dist="38100" dir="2700000" algn="tl">
                    <a:srgbClr val="000000"/>
                  </a:outerShdw>
                </a:effectLst>
                <a:latin typeface="Times New Roman" pitchFamily="18" charset="0"/>
              </a:rPr>
              <a:t>BU SAYEDE HEM DERSLERİN İŞLENİŞİNE KATILIMAK İÇİN KENDİLERİNE GÜVENİRLER</a:t>
            </a:r>
          </a:p>
          <a:p>
            <a:pPr eaLnBrk="1" hangingPunct="1">
              <a:lnSpc>
                <a:spcPct val="80000"/>
              </a:lnSpc>
              <a:buFontTx/>
              <a:buNone/>
              <a:defRPr/>
            </a:pPr>
            <a:endParaRPr lang="tr-TR" smtClean="0">
              <a:effectLst>
                <a:outerShdw blurRad="38100" dist="38100" dir="2700000" algn="tl">
                  <a:srgbClr val="000000"/>
                </a:outerShdw>
              </a:effectLst>
              <a:latin typeface="Times New Roman" pitchFamily="18" charset="0"/>
            </a:endParaRPr>
          </a:p>
          <a:p>
            <a:pPr eaLnBrk="1" hangingPunct="1">
              <a:lnSpc>
                <a:spcPct val="80000"/>
              </a:lnSpc>
              <a:buFontTx/>
              <a:buNone/>
              <a:defRPr/>
            </a:pPr>
            <a:endParaRPr lang="tr-TR" smtClean="0">
              <a:effectLst>
                <a:outerShdw blurRad="38100" dist="38100" dir="2700000" algn="tl">
                  <a:srgbClr val="000000"/>
                </a:outerShdw>
              </a:effectLst>
              <a:latin typeface="Times New Roman" pitchFamily="18" charset="0"/>
            </a:endParaRPr>
          </a:p>
          <a:p>
            <a:pPr eaLnBrk="1" hangingPunct="1">
              <a:lnSpc>
                <a:spcPct val="80000"/>
              </a:lnSpc>
              <a:buFontTx/>
              <a:buNone/>
              <a:defRPr/>
            </a:pPr>
            <a:r>
              <a:rPr lang="tr-TR" smtClean="0">
                <a:effectLst>
                  <a:outerShdw blurRad="38100" dist="38100" dir="2700000" algn="tl">
                    <a:srgbClr val="000000"/>
                  </a:outerShdw>
                </a:effectLst>
                <a:latin typeface="Times New Roman" pitchFamily="18" charset="0"/>
              </a:rPr>
              <a:t>ANLATILANLARI DAHA KOLAY ANLARLAR</a:t>
            </a:r>
            <a:endParaRPr lang="tr-TR" smtClean="0">
              <a:effectLst>
                <a:outerShdw blurRad="38100" dist="38100" dir="2700000" algn="tl">
                  <a:srgbClr val="000000"/>
                </a:outerShdw>
              </a:effectLst>
              <a:latin typeface="Comic Sans MS" pitchFamily="66"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tr-TR" altLang="tr-TR" smtClean="0">
              <a:effectLst/>
            </a:endParaRPr>
          </a:p>
        </p:txBody>
      </p:sp>
      <p:sp>
        <p:nvSpPr>
          <p:cNvPr id="542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algn="ctr">
              <a:buFont typeface="Wingdings" panose="05000000000000000000" pitchFamily="2" charset="2"/>
              <a:buNone/>
            </a:pPr>
            <a:r>
              <a:rPr lang="tr-TR" altLang="tr-TR" sz="7200" b="1" i="1" smtClean="0">
                <a:solidFill>
                  <a:srgbClr val="660066"/>
                </a:solidFill>
                <a:effectLst/>
              </a:rPr>
              <a:t>8.NOT TUTUN</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endParaRPr lang="tr-TR" altLang="tr-TR" smtClean="0"/>
          </a:p>
        </p:txBody>
      </p:sp>
      <p:sp>
        <p:nvSpPr>
          <p:cNvPr id="55299" name="Rectangle 3"/>
          <p:cNvSpPr>
            <a:spLocks noGrp="1" noChangeArrowheads="1"/>
          </p:cNvSpPr>
          <p:nvPr>
            <p:ph type="body" idx="1"/>
          </p:nvPr>
        </p:nvSpPr>
        <p:spPr/>
        <p:txBody>
          <a:bodyPr/>
          <a:lstStyle/>
          <a:p>
            <a:pPr eaLnBrk="1" hangingPunct="1">
              <a:buFontTx/>
              <a:buNone/>
            </a:pPr>
            <a:r>
              <a:rPr lang="tr-TR" altLang="tr-TR" smtClean="0"/>
              <a:t>KISA VE ÖZ KENDİ ANLADIĞINIZ GİBİ NOT TUTUN</a:t>
            </a:r>
          </a:p>
          <a:p>
            <a:pPr eaLnBrk="1" hangingPunct="1">
              <a:buFontTx/>
              <a:buNone/>
            </a:pPr>
            <a:r>
              <a:rPr lang="tr-TR" altLang="tr-TR" smtClean="0"/>
              <a:t>ÖNEMLİ KISIMLAR AYNEN YAZILMALI</a:t>
            </a:r>
          </a:p>
          <a:p>
            <a:pPr eaLnBrk="1" hangingPunct="1">
              <a:buFontTx/>
              <a:buNone/>
            </a:pPr>
            <a:r>
              <a:rPr lang="tr-TR" altLang="tr-TR" smtClean="0"/>
              <a:t>YAZI DÜZGÜN VE OKUNAKLI OLMALIDIR</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tr-TR" altLang="tr-TR" smtClean="0">
              <a:effectLst/>
            </a:endParaRPr>
          </a:p>
        </p:txBody>
      </p:sp>
      <p:sp>
        <p:nvSpPr>
          <p:cNvPr id="56323" name="Rectangle 3"/>
          <p:cNvSpPr>
            <a:spLocks noGrp="1" noChangeArrowheads="1"/>
          </p:cNvSpPr>
          <p:nvPr>
            <p:ph type="body" idx="1"/>
          </p:nvPr>
        </p:nvSpPr>
        <p:spPr>
          <a:xfrm>
            <a:off x="1828800" y="1143000"/>
            <a:ext cx="7315200" cy="4953000"/>
          </a:xfrm>
          <a:noFill/>
          <a:extLst>
            <a:ext uri="{909E8E84-426E-40DD-AFC4-6F175D3DCCD1}">
              <a14:hiddenFill xmlns:a14="http://schemas.microsoft.com/office/drawing/2010/main">
                <a:solidFill>
                  <a:srgbClr val="FFFFFF"/>
                </a:solidFill>
              </a14:hiddenFill>
            </a:ext>
          </a:extLst>
        </p:spPr>
        <p:txBody>
          <a:bodyPr/>
          <a:lstStyle/>
          <a:p>
            <a:pPr algn="ctr">
              <a:buFont typeface="Wingdings" panose="05000000000000000000" pitchFamily="2" charset="2"/>
              <a:buNone/>
            </a:pPr>
            <a:r>
              <a:rPr lang="tr-TR" altLang="tr-TR" sz="6600" b="1" i="1" smtClean="0">
                <a:solidFill>
                  <a:srgbClr val="660066"/>
                </a:solidFill>
                <a:effectLst/>
              </a:rPr>
              <a:t>9.ARAÇ VE GEREÇLERDEN YARARLANMA</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a:xfrm>
            <a:off x="3124200" y="6248400"/>
            <a:ext cx="2895600" cy="457200"/>
          </a:xfrm>
        </p:spPr>
        <p:txBody>
          <a:bodyPr/>
          <a:lstStyle/>
          <a:p>
            <a:pPr>
              <a:defRPr/>
            </a:pPr>
            <a:r>
              <a:rPr lang="en-US">
                <a:effectLst>
                  <a:outerShdw blurRad="38100" dist="38100" dir="2700000" algn="tl">
                    <a:srgbClr val="C0C0C0"/>
                  </a:outerShdw>
                </a:effectLst>
              </a:rPr>
              <a:t> </a:t>
            </a:r>
          </a:p>
        </p:txBody>
      </p:sp>
      <p:sp>
        <p:nvSpPr>
          <p:cNvPr id="6" name="5 Slayt Numarası Yer Tutucusu"/>
          <p:cNvSpPr>
            <a:spLocks noGrp="1"/>
          </p:cNvSpPr>
          <p:nvPr>
            <p:ph type="sldNum" sz="quarter" idx="12"/>
          </p:nvPr>
        </p:nvSpPr>
        <p:spPr>
          <a:xfrm>
            <a:off x="6934200" y="6248400"/>
            <a:ext cx="1905000" cy="457200"/>
          </a:xfrm>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EA798031-356C-4763-8BCD-DC0E26F84E65}" type="slidenum">
              <a:rPr lang="en-US" altLang="tr-TR" sz="1000" smtClean="0">
                <a:effectLst>
                  <a:outerShdw blurRad="38100" dist="38100" dir="2700000" algn="tl">
                    <a:srgbClr val="000000"/>
                  </a:outerShdw>
                </a:effectLst>
              </a:rPr>
              <a:pPr eaLnBrk="1" hangingPunct="1">
                <a:defRPr/>
              </a:pPr>
              <a:t>49</a:t>
            </a:fld>
            <a:endParaRPr lang="en-US" altLang="tr-TR" sz="1000" smtClean="0">
              <a:effectLst>
                <a:outerShdw blurRad="38100" dist="38100" dir="2700000" algn="tl">
                  <a:srgbClr val="000000"/>
                </a:outerShdw>
              </a:effectLst>
            </a:endParaRPr>
          </a:p>
        </p:txBody>
      </p:sp>
      <p:sp>
        <p:nvSpPr>
          <p:cNvPr id="30723" name="Rectangle 3"/>
          <p:cNvSpPr>
            <a:spLocks noGrp="1" noChangeArrowheads="1"/>
          </p:cNvSpPr>
          <p:nvPr>
            <p:ph type="body" idx="4294967295"/>
          </p:nvPr>
        </p:nvSpPr>
        <p:spPr/>
        <p:txBody>
          <a:bodyPr/>
          <a:lstStyle/>
          <a:p>
            <a:pPr eaLnBrk="1" hangingPunct="1">
              <a:lnSpc>
                <a:spcPct val="80000"/>
              </a:lnSpc>
              <a:defRPr/>
            </a:pPr>
            <a:r>
              <a:rPr lang="tr-TR" sz="4000" smtClean="0">
                <a:effectLst>
                  <a:outerShdw blurRad="38100" dist="38100" dir="2700000" algn="tl">
                    <a:srgbClr val="000000"/>
                  </a:outerShdw>
                </a:effectLst>
                <a:latin typeface="Comic Sans MS" pitchFamily="66" charset="0"/>
              </a:rPr>
              <a:t>ÇİZELGE</a:t>
            </a:r>
          </a:p>
          <a:p>
            <a:pPr eaLnBrk="1" hangingPunct="1">
              <a:lnSpc>
                <a:spcPct val="80000"/>
              </a:lnSpc>
              <a:defRPr/>
            </a:pPr>
            <a:r>
              <a:rPr lang="tr-TR" sz="4000" smtClean="0">
                <a:effectLst>
                  <a:outerShdw blurRad="38100" dist="38100" dir="2700000" algn="tl">
                    <a:srgbClr val="000000"/>
                  </a:outerShdw>
                </a:effectLst>
                <a:latin typeface="Comic Sans MS" pitchFamily="66" charset="0"/>
              </a:rPr>
              <a:t>GRAFİK</a:t>
            </a:r>
          </a:p>
          <a:p>
            <a:pPr eaLnBrk="1" hangingPunct="1">
              <a:lnSpc>
                <a:spcPct val="80000"/>
              </a:lnSpc>
              <a:defRPr/>
            </a:pPr>
            <a:r>
              <a:rPr lang="tr-TR" sz="4000" smtClean="0">
                <a:effectLst>
                  <a:outerShdw blurRad="38100" dist="38100" dir="2700000" algn="tl">
                    <a:srgbClr val="000000"/>
                  </a:outerShdw>
                </a:effectLst>
                <a:latin typeface="Comic Sans MS" pitchFamily="66" charset="0"/>
              </a:rPr>
              <a:t>HARİTA</a:t>
            </a:r>
          </a:p>
          <a:p>
            <a:pPr eaLnBrk="1" hangingPunct="1">
              <a:lnSpc>
                <a:spcPct val="80000"/>
              </a:lnSpc>
              <a:buFontTx/>
              <a:buNone/>
              <a:defRPr/>
            </a:pPr>
            <a:r>
              <a:rPr lang="tr-TR" sz="4000" smtClean="0">
                <a:effectLst>
                  <a:outerShdw blurRad="38100" dist="38100" dir="2700000" algn="tl">
                    <a:srgbClr val="000000"/>
                  </a:outerShdw>
                </a:effectLst>
                <a:latin typeface="Comic Sans MS" pitchFamily="66" charset="0"/>
              </a:rPr>
              <a:t>Gibi materyallerden yararlanma</a:t>
            </a:r>
          </a:p>
          <a:p>
            <a:pPr eaLnBrk="1" hangingPunct="1">
              <a:lnSpc>
                <a:spcPct val="80000"/>
              </a:lnSpc>
              <a:buFontTx/>
              <a:buNone/>
              <a:defRPr/>
            </a:pPr>
            <a:r>
              <a:rPr lang="tr-TR" sz="4000" smtClean="0">
                <a:effectLst>
                  <a:outerShdw blurRad="38100" dist="38100" dir="2700000" algn="tl">
                    <a:srgbClr val="000000"/>
                  </a:outerShdw>
                </a:effectLst>
                <a:latin typeface="Comic Sans MS" pitchFamily="66" charset="0"/>
              </a:rPr>
              <a:t>SAYFALARCA ANLATILANLAR KISA ÖZ ANLAMANIZI SAĞLAR..</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4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tr-TR" sz="1400" smtClean="0"/>
              <a:t> </a:t>
            </a:r>
          </a:p>
        </p:txBody>
      </p:sp>
      <p:sp>
        <p:nvSpPr>
          <p:cNvPr id="11267"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1BD18CD-E610-498E-9A60-A44AF9FF3012}" type="slidenum">
              <a:rPr lang="en-US" altLang="tr-TR" sz="1400"/>
              <a:pPr>
                <a:spcBef>
                  <a:spcPct val="0"/>
                </a:spcBef>
                <a:buFontTx/>
                <a:buNone/>
              </a:pPr>
              <a:t>5</a:t>
            </a:fld>
            <a:endParaRPr lang="en-US" altLang="tr-TR" sz="1400"/>
          </a:p>
        </p:txBody>
      </p:sp>
      <p:sp>
        <p:nvSpPr>
          <p:cNvPr id="64514" name="Text Box 2"/>
          <p:cNvSpPr txBox="1">
            <a:spLocks noChangeArrowheads="1"/>
          </p:cNvSpPr>
          <p:nvPr/>
        </p:nvSpPr>
        <p:spPr bwMode="auto">
          <a:xfrm>
            <a:off x="990600" y="1404938"/>
            <a:ext cx="75438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60000"/>
              </a:lnSpc>
              <a:spcBef>
                <a:spcPct val="0"/>
              </a:spcBef>
              <a:buClr>
                <a:srgbClr val="990000"/>
              </a:buClr>
              <a:buFont typeface="Wingdings" panose="05000000000000000000" pitchFamily="2" charset="2"/>
              <a:buChar char="v"/>
            </a:pPr>
            <a:r>
              <a:rPr lang="tr-TR" altLang="tr-TR" sz="2000" b="1">
                <a:latin typeface="Comic Sans MS" panose="030F0702030302020204" pitchFamily="66" charset="0"/>
              </a:rPr>
              <a:t> “Bu  gün,  günümde  değilim.”</a:t>
            </a:r>
          </a:p>
          <a:p>
            <a:pPr>
              <a:lnSpc>
                <a:spcPct val="160000"/>
              </a:lnSpc>
              <a:spcBef>
                <a:spcPct val="0"/>
              </a:spcBef>
              <a:buClr>
                <a:srgbClr val="990000"/>
              </a:buClr>
              <a:buFont typeface="Wingdings" panose="05000000000000000000" pitchFamily="2" charset="2"/>
              <a:buChar char="v"/>
            </a:pPr>
            <a:r>
              <a:rPr lang="tr-TR" altLang="tr-TR" sz="2000" b="1">
                <a:latin typeface="Comic Sans MS" panose="030F0702030302020204" pitchFamily="66" charset="0"/>
              </a:rPr>
              <a:t> “Moral  bozucu   bir  gün.”</a:t>
            </a:r>
          </a:p>
          <a:p>
            <a:pPr>
              <a:lnSpc>
                <a:spcPct val="160000"/>
              </a:lnSpc>
              <a:spcBef>
                <a:spcPct val="0"/>
              </a:spcBef>
              <a:buClr>
                <a:srgbClr val="990000"/>
              </a:buClr>
              <a:buFont typeface="Wingdings" panose="05000000000000000000" pitchFamily="2" charset="2"/>
              <a:buChar char="v"/>
            </a:pPr>
            <a:r>
              <a:rPr lang="tr-TR" altLang="tr-TR" sz="2000" b="1">
                <a:latin typeface="Comic Sans MS" panose="030F0702030302020204" pitchFamily="66" charset="0"/>
              </a:rPr>
              <a:t> “Hiç  şansım  yok.”</a:t>
            </a:r>
          </a:p>
          <a:p>
            <a:pPr>
              <a:lnSpc>
                <a:spcPct val="160000"/>
              </a:lnSpc>
              <a:spcBef>
                <a:spcPct val="0"/>
              </a:spcBef>
              <a:buClr>
                <a:srgbClr val="990000"/>
              </a:buClr>
              <a:buFont typeface="Wingdings" panose="05000000000000000000" pitchFamily="2" charset="2"/>
              <a:buChar char="v"/>
            </a:pPr>
            <a:r>
              <a:rPr lang="tr-TR" altLang="tr-TR" sz="2000" b="1">
                <a:latin typeface="Comic Sans MS" panose="030F0702030302020204" pitchFamily="66" charset="0"/>
              </a:rPr>
              <a:t> “Şu  matematiği  nasıl  halledeceğim ?”</a:t>
            </a:r>
          </a:p>
          <a:p>
            <a:pPr>
              <a:lnSpc>
                <a:spcPct val="160000"/>
              </a:lnSpc>
              <a:spcBef>
                <a:spcPct val="0"/>
              </a:spcBef>
              <a:buClr>
                <a:srgbClr val="990000"/>
              </a:buClr>
              <a:buFont typeface="Wingdings" panose="05000000000000000000" pitchFamily="2" charset="2"/>
              <a:buChar char="v"/>
            </a:pPr>
            <a:r>
              <a:rPr lang="tr-TR" altLang="tr-TR" sz="2000" b="1">
                <a:latin typeface="Comic Sans MS" panose="030F0702030302020204" pitchFamily="66" charset="0"/>
              </a:rPr>
              <a:t> “Her  şey  kötü  gidiyor.”</a:t>
            </a:r>
          </a:p>
          <a:p>
            <a:pPr>
              <a:lnSpc>
                <a:spcPct val="160000"/>
              </a:lnSpc>
              <a:spcBef>
                <a:spcPct val="0"/>
              </a:spcBef>
              <a:buClr>
                <a:srgbClr val="990000"/>
              </a:buClr>
              <a:buFont typeface="Wingdings" panose="05000000000000000000" pitchFamily="2" charset="2"/>
              <a:buChar char="v"/>
            </a:pPr>
            <a:r>
              <a:rPr lang="tr-TR" altLang="tr-TR" sz="2000" b="1">
                <a:latin typeface="Comic Sans MS" panose="030F0702030302020204" pitchFamily="66" charset="0"/>
              </a:rPr>
              <a:t> “Neden  çalışayım ki  nasıl  olsa  işe  yaramayacak.”</a:t>
            </a:r>
          </a:p>
          <a:p>
            <a:pPr>
              <a:lnSpc>
                <a:spcPct val="160000"/>
              </a:lnSpc>
              <a:spcBef>
                <a:spcPct val="0"/>
              </a:spcBef>
              <a:buClr>
                <a:srgbClr val="990000"/>
              </a:buClr>
              <a:buFont typeface="Wingdings" panose="05000000000000000000" pitchFamily="2" charset="2"/>
              <a:buChar char="v"/>
            </a:pPr>
            <a:r>
              <a:rPr lang="tr-TR" altLang="tr-TR" sz="2000" b="1">
                <a:latin typeface="Comic Sans MS" panose="030F0702030302020204" pitchFamily="66" charset="0"/>
              </a:rPr>
              <a:t> “Fen  ile  aram  ne  zaman  düzelecek?”</a:t>
            </a:r>
          </a:p>
          <a:p>
            <a:pPr>
              <a:lnSpc>
                <a:spcPct val="160000"/>
              </a:lnSpc>
              <a:spcBef>
                <a:spcPct val="0"/>
              </a:spcBef>
              <a:buClr>
                <a:srgbClr val="990000"/>
              </a:buClr>
              <a:buFont typeface="Wingdings" panose="05000000000000000000" pitchFamily="2" charset="2"/>
              <a:buChar char="v"/>
            </a:pPr>
            <a:r>
              <a:rPr lang="tr-TR" altLang="tr-TR" sz="2000" b="1">
                <a:latin typeface="Comic Sans MS" panose="030F0702030302020204" pitchFamily="66" charset="0"/>
              </a:rPr>
              <a:t> “Yaaa gene mi ders?”</a:t>
            </a:r>
          </a:p>
        </p:txBody>
      </p:sp>
      <p:sp>
        <p:nvSpPr>
          <p:cNvPr id="64515" name="Rectangle 3"/>
          <p:cNvSpPr>
            <a:spLocks noChangeArrowheads="1"/>
          </p:cNvSpPr>
          <p:nvPr/>
        </p:nvSpPr>
        <p:spPr bwMode="auto">
          <a:xfrm>
            <a:off x="0" y="3048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tr-TR" altLang="tr-TR" sz="4000" b="1">
                <a:solidFill>
                  <a:srgbClr val="1E04E0"/>
                </a:solidFill>
                <a:latin typeface="Franklin Gothic Medium" panose="020B0603020102020204" pitchFamily="34" charset="0"/>
              </a:rPr>
              <a:t>ÖNCE ŞU DÜŞÜNCELERİNİZİ YENELİM,</a:t>
            </a:r>
          </a:p>
        </p:txBody>
      </p:sp>
      <p:pic>
        <p:nvPicPr>
          <p:cNvPr id="1127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219200"/>
            <a:ext cx="2286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 calcmode="lin" valueType="num">
                                      <p:cBhvr>
                                        <p:cTn id="7" dur="500" fill="hold"/>
                                        <p:tgtEl>
                                          <p:spTgt spid="64515"/>
                                        </p:tgtEl>
                                        <p:attrNameLst>
                                          <p:attrName>ppt_w</p:attrName>
                                        </p:attrNameLst>
                                      </p:cBhvr>
                                      <p:tavLst>
                                        <p:tav tm="0">
                                          <p:val>
                                            <p:fltVal val="0"/>
                                          </p:val>
                                        </p:tav>
                                        <p:tav tm="100000">
                                          <p:val>
                                            <p:strVal val="#ppt_w"/>
                                          </p:val>
                                        </p:tav>
                                      </p:tavLst>
                                    </p:anim>
                                    <p:anim calcmode="lin" valueType="num">
                                      <p:cBhvr>
                                        <p:cTn id="8" dur="500" fill="hold"/>
                                        <p:tgtEl>
                                          <p:spTgt spid="64515"/>
                                        </p:tgtEl>
                                        <p:attrNameLst>
                                          <p:attrName>ppt_h</p:attrName>
                                        </p:attrNameLst>
                                      </p:cBhvr>
                                      <p:tavLst>
                                        <p:tav tm="0">
                                          <p:val>
                                            <p:fltVal val="0"/>
                                          </p:val>
                                        </p:tav>
                                        <p:tav tm="100000">
                                          <p:val>
                                            <p:strVal val="#ppt_h"/>
                                          </p:val>
                                        </p:tav>
                                      </p:tavLst>
                                    </p:anim>
                                    <p:anim calcmode="lin" valueType="num">
                                      <p:cBhvr>
                                        <p:cTn id="9" dur="500" fill="hold"/>
                                        <p:tgtEl>
                                          <p:spTgt spid="64515"/>
                                        </p:tgtEl>
                                        <p:attrNameLst>
                                          <p:attrName>ppt_x</p:attrName>
                                        </p:attrNameLst>
                                      </p:cBhvr>
                                      <p:tavLst>
                                        <p:tav tm="0">
                                          <p:val>
                                            <p:fltVal val="0.5"/>
                                          </p:val>
                                        </p:tav>
                                        <p:tav tm="100000">
                                          <p:val>
                                            <p:strVal val="#ppt_x"/>
                                          </p:val>
                                        </p:tav>
                                      </p:tavLst>
                                    </p:anim>
                                    <p:anim calcmode="lin" valueType="num">
                                      <p:cBhvr>
                                        <p:cTn id="10" dur="500" fill="hold"/>
                                        <p:tgtEl>
                                          <p:spTgt spid="6451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MAC.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4514">
                                            <p:txEl>
                                              <p:pRg st="0" end="0"/>
                                            </p:txEl>
                                          </p:spTgt>
                                        </p:tgtEl>
                                        <p:attrNameLst>
                                          <p:attrName>style.visibility</p:attrName>
                                        </p:attrNameLst>
                                      </p:cBhvr>
                                      <p:to>
                                        <p:strVal val="visible"/>
                                      </p:to>
                                    </p:set>
                                    <p:animEffect transition="in" filter="strips(downLeft)">
                                      <p:cBhvr>
                                        <p:cTn id="15" dur="500"/>
                                        <p:tgtEl>
                                          <p:spTgt spid="64514">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K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64514">
                                            <p:txEl>
                                              <p:pRg st="1" end="1"/>
                                            </p:txEl>
                                          </p:spTgt>
                                        </p:tgtEl>
                                        <p:attrNameLst>
                                          <p:attrName>style.visibility</p:attrName>
                                        </p:attrNameLst>
                                      </p:cBhvr>
                                      <p:to>
                                        <p:strVal val="visible"/>
                                      </p:to>
                                    </p:set>
                                    <p:animEffect transition="in" filter="strips(downLeft)">
                                      <p:cBhvr>
                                        <p:cTn id="20" dur="500"/>
                                        <p:tgtEl>
                                          <p:spTgt spid="64514">
                                            <p:txEl>
                                              <p:pRg st="1" end="1"/>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K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64514">
                                            <p:txEl>
                                              <p:pRg st="2" end="2"/>
                                            </p:txEl>
                                          </p:spTgt>
                                        </p:tgtEl>
                                        <p:attrNameLst>
                                          <p:attrName>style.visibility</p:attrName>
                                        </p:attrNameLst>
                                      </p:cBhvr>
                                      <p:to>
                                        <p:strVal val="visible"/>
                                      </p:to>
                                    </p:set>
                                    <p:animEffect transition="in" filter="strips(downLeft)">
                                      <p:cBhvr>
                                        <p:cTn id="25" dur="500"/>
                                        <p:tgtEl>
                                          <p:spTgt spid="64514">
                                            <p:txEl>
                                              <p:pRg st="2" end="2"/>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K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64514">
                                            <p:txEl>
                                              <p:pRg st="3" end="3"/>
                                            </p:txEl>
                                          </p:spTgt>
                                        </p:tgtEl>
                                        <p:attrNameLst>
                                          <p:attrName>style.visibility</p:attrName>
                                        </p:attrNameLst>
                                      </p:cBhvr>
                                      <p:to>
                                        <p:strVal val="visible"/>
                                      </p:to>
                                    </p:set>
                                    <p:animEffect transition="in" filter="strips(downLeft)">
                                      <p:cBhvr>
                                        <p:cTn id="30" dur="500"/>
                                        <p:tgtEl>
                                          <p:spTgt spid="64514">
                                            <p:txEl>
                                              <p:pRg st="3" end="3"/>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3" name="KAMERA.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64514">
                                            <p:txEl>
                                              <p:pRg st="4" end="4"/>
                                            </p:txEl>
                                          </p:spTgt>
                                        </p:tgtEl>
                                        <p:attrNameLst>
                                          <p:attrName>style.visibility</p:attrName>
                                        </p:attrNameLst>
                                      </p:cBhvr>
                                      <p:to>
                                        <p:strVal val="visible"/>
                                      </p:to>
                                    </p:set>
                                    <p:animEffect transition="in" filter="strips(downLeft)">
                                      <p:cBhvr>
                                        <p:cTn id="35" dur="500"/>
                                        <p:tgtEl>
                                          <p:spTgt spid="64514">
                                            <p:txEl>
                                              <p:pRg st="4" end="4"/>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3" name="KAMERA.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64514">
                                            <p:txEl>
                                              <p:pRg st="5" end="5"/>
                                            </p:txEl>
                                          </p:spTgt>
                                        </p:tgtEl>
                                        <p:attrNameLst>
                                          <p:attrName>style.visibility</p:attrName>
                                        </p:attrNameLst>
                                      </p:cBhvr>
                                      <p:to>
                                        <p:strVal val="visible"/>
                                      </p:to>
                                    </p:set>
                                    <p:animEffect transition="in" filter="strips(downLeft)">
                                      <p:cBhvr>
                                        <p:cTn id="40" dur="500"/>
                                        <p:tgtEl>
                                          <p:spTgt spid="64514">
                                            <p:txEl>
                                              <p:pRg st="5" end="5"/>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KAMERA.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64514">
                                            <p:txEl>
                                              <p:pRg st="6" end="6"/>
                                            </p:txEl>
                                          </p:spTgt>
                                        </p:tgtEl>
                                        <p:attrNameLst>
                                          <p:attrName>style.visibility</p:attrName>
                                        </p:attrNameLst>
                                      </p:cBhvr>
                                      <p:to>
                                        <p:strVal val="visible"/>
                                      </p:to>
                                    </p:set>
                                    <p:animEffect transition="in" filter="strips(downLeft)">
                                      <p:cBhvr>
                                        <p:cTn id="45" dur="500"/>
                                        <p:tgtEl>
                                          <p:spTgt spid="64514">
                                            <p:txEl>
                                              <p:pRg st="6" end="6"/>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3" name="KAMERA.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64514">
                                            <p:txEl>
                                              <p:pRg st="7" end="7"/>
                                            </p:txEl>
                                          </p:spTgt>
                                        </p:tgtEl>
                                        <p:attrNameLst>
                                          <p:attrName>style.visibility</p:attrName>
                                        </p:attrNameLst>
                                      </p:cBhvr>
                                      <p:to>
                                        <p:strVal val="visible"/>
                                      </p:to>
                                    </p:set>
                                    <p:animEffect transition="in" filter="strips(downLeft)">
                                      <p:cBhvr>
                                        <p:cTn id="50" dur="500"/>
                                        <p:tgtEl>
                                          <p:spTgt spid="64514">
                                            <p:txEl>
                                              <p:pRg st="7" end="7"/>
                                            </p:txEl>
                                          </p:spTgt>
                                        </p:tgtEl>
                                      </p:cBhvr>
                                    </p:animEffect>
                                  </p:childTnLst>
                                  <p:subTnLst>
                                    <p:audio>
                                      <p:cMediaNode>
                                        <p:cTn display="0" masterRel="sameClick">
                                          <p:stCondLst>
                                            <p:cond evt="begin" delay="0">
                                              <p:tn val="48"/>
                                            </p:cond>
                                          </p:stCondLst>
                                          <p:endCondLst>
                                            <p:cond evt="onStopAudio" delay="0">
                                              <p:tgtEl>
                                                <p:sldTgt/>
                                              </p:tgtEl>
                                            </p:cond>
                                          </p:endCondLst>
                                        </p:cTn>
                                        <p:tgtEl>
                                          <p:sndTgt r:embed="rId3" name="K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P spid="64515"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4 Altbilgi Yer Tutucusu"/>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tr-TR" sz="1400"/>
              <a:t> </a:t>
            </a:r>
          </a:p>
        </p:txBody>
      </p:sp>
      <p:sp>
        <p:nvSpPr>
          <p:cNvPr id="58371" name="5 Slayt Numarası Yer Tutucusu"/>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D3C1282E-3F52-4E11-AD44-6B7F636B47C7}" type="slidenum">
              <a:rPr lang="en-US" altLang="tr-TR" sz="1400"/>
              <a:pPr algn="r" eaLnBrk="1" hangingPunct="1">
                <a:spcBef>
                  <a:spcPct val="0"/>
                </a:spcBef>
                <a:buFontTx/>
                <a:buNone/>
              </a:pPr>
              <a:t>50</a:t>
            </a:fld>
            <a:endParaRPr lang="en-US" altLang="tr-TR" sz="1400"/>
          </a:p>
        </p:txBody>
      </p:sp>
      <p:sp>
        <p:nvSpPr>
          <p:cNvPr id="58372" name="Rectangle 2"/>
          <p:cNvSpPr>
            <a:spLocks noGrp="1" noChangeArrowheads="1"/>
          </p:cNvSpPr>
          <p:nvPr>
            <p:ph type="title" idx="4294967295"/>
          </p:nvPr>
        </p:nvSpPr>
        <p:spPr/>
        <p:txBody>
          <a:bodyPr/>
          <a:lstStyle/>
          <a:p>
            <a:pPr eaLnBrk="1" hangingPunct="1"/>
            <a:r>
              <a:rPr lang="tr-TR" altLang="tr-TR" smtClean="0">
                <a:solidFill>
                  <a:srgbClr val="FF3300"/>
                </a:solidFill>
              </a:rPr>
              <a:t>Bir insan ;</a:t>
            </a:r>
          </a:p>
        </p:txBody>
      </p:sp>
      <p:sp>
        <p:nvSpPr>
          <p:cNvPr id="58373" name="Rectangle 3"/>
          <p:cNvSpPr>
            <a:spLocks noGrp="1" noChangeArrowheads="1"/>
          </p:cNvSpPr>
          <p:nvPr>
            <p:ph type="body" idx="4294967295"/>
          </p:nvPr>
        </p:nvSpPr>
        <p:spPr>
          <a:xfrm>
            <a:off x="304800" y="1981200"/>
            <a:ext cx="8534400" cy="4114800"/>
          </a:xfrm>
        </p:spPr>
        <p:txBody>
          <a:bodyPr/>
          <a:lstStyle/>
          <a:p>
            <a:pPr eaLnBrk="1" hangingPunct="1"/>
            <a:r>
              <a:rPr lang="tr-TR" altLang="tr-TR" smtClean="0">
                <a:solidFill>
                  <a:srgbClr val="66FF33"/>
                </a:solidFill>
              </a:rPr>
              <a:t>Okuduklarının % 10 unu</a:t>
            </a:r>
          </a:p>
          <a:p>
            <a:pPr eaLnBrk="1" hangingPunct="1"/>
            <a:r>
              <a:rPr lang="tr-TR" altLang="tr-TR" smtClean="0">
                <a:solidFill>
                  <a:srgbClr val="66FF33"/>
                </a:solidFill>
              </a:rPr>
              <a:t>İşittiklerinin % 20 sini</a:t>
            </a:r>
          </a:p>
          <a:p>
            <a:pPr eaLnBrk="1" hangingPunct="1"/>
            <a:r>
              <a:rPr lang="tr-TR" altLang="tr-TR" smtClean="0">
                <a:solidFill>
                  <a:srgbClr val="66FF33"/>
                </a:solidFill>
              </a:rPr>
              <a:t>Gördüklerinin % 30 unu</a:t>
            </a:r>
          </a:p>
          <a:p>
            <a:pPr eaLnBrk="1" hangingPunct="1"/>
            <a:r>
              <a:rPr lang="tr-TR" altLang="tr-TR" smtClean="0">
                <a:solidFill>
                  <a:srgbClr val="66FF33"/>
                </a:solidFill>
              </a:rPr>
              <a:t>Hem görüp hem işittiklerinin % 50 sini</a:t>
            </a:r>
          </a:p>
          <a:p>
            <a:pPr eaLnBrk="1" hangingPunct="1"/>
            <a:r>
              <a:rPr lang="tr-TR" altLang="tr-TR" smtClean="0">
                <a:solidFill>
                  <a:srgbClr val="66FF33"/>
                </a:solidFill>
              </a:rPr>
              <a:t>Söylediklerinin % 70 ini</a:t>
            </a:r>
          </a:p>
          <a:p>
            <a:pPr eaLnBrk="1" hangingPunct="1"/>
            <a:r>
              <a:rPr lang="tr-TR" altLang="tr-TR" smtClean="0">
                <a:solidFill>
                  <a:srgbClr val="66FF33"/>
                </a:solidFill>
              </a:rPr>
              <a:t>Yapıp söylediklerinin % 90 ını hatırlar..</a:t>
            </a:r>
            <a:r>
              <a:rPr lang="tr-TR" altLang="tr-TR" smtClean="0"/>
              <a:t>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tr-TR" altLang="tr-TR" smtClean="0">
              <a:effectLst/>
            </a:endParaRPr>
          </a:p>
        </p:txBody>
      </p:sp>
      <p:sp>
        <p:nvSpPr>
          <p:cNvPr id="593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algn="ctr">
              <a:buFont typeface="Wingdings" panose="05000000000000000000" pitchFamily="2" charset="2"/>
              <a:buNone/>
            </a:pPr>
            <a:r>
              <a:rPr lang="tr-TR" altLang="tr-TR" sz="7200" b="1" i="1" smtClean="0">
                <a:solidFill>
                  <a:srgbClr val="660066"/>
                </a:solidFill>
                <a:effectLst/>
              </a:rPr>
              <a:t>10.TEKRAR YAPMA</a:t>
            </a: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p:cNvSpPr>
            <a:spLocks noGrp="1" noChangeArrowheads="1"/>
          </p:cNvSpPr>
          <p:nvPr>
            <p:ph type="body" sz="half" idx="2"/>
          </p:nvPr>
        </p:nvSpPr>
        <p:spPr>
          <a:xfrm>
            <a:off x="0" y="0"/>
            <a:ext cx="9144000" cy="6858000"/>
          </a:xfrm>
          <a:noFill/>
        </p:spPr>
        <p:txBody>
          <a:bodyPr/>
          <a:lstStyle/>
          <a:p>
            <a:pPr lvl="2" eaLnBrk="1" hangingPunct="1">
              <a:buFontTx/>
              <a:buNone/>
            </a:pPr>
            <a:r>
              <a:rPr lang="tr-TR" altLang="tr-TR" sz="3000" b="1" smtClean="0">
                <a:solidFill>
                  <a:srgbClr val="000000"/>
                </a:solidFill>
                <a:latin typeface="Comic Sans MS" panose="030F0702030302020204" pitchFamily="66" charset="0"/>
              </a:rPr>
              <a:t>NASIL  TEKRAR  ETMELİSİNİZ ?</a:t>
            </a:r>
          </a:p>
          <a:p>
            <a:pPr eaLnBrk="1" hangingPunct="1"/>
            <a:r>
              <a:rPr lang="tr-TR" altLang="tr-TR" sz="3000" b="1" smtClean="0">
                <a:solidFill>
                  <a:srgbClr val="000000"/>
                </a:solidFill>
                <a:latin typeface="Comic Sans MS" panose="030F0702030302020204" pitchFamily="66" charset="0"/>
              </a:rPr>
              <a:t>- İLK      TEKRAR: 30-40 dakikalık  bir öğrenme seansı sonunda yapılmalı ve 10 dakika sürmelidir.</a:t>
            </a:r>
          </a:p>
          <a:p>
            <a:pPr eaLnBrk="1" hangingPunct="1"/>
            <a:r>
              <a:rPr lang="tr-TR" altLang="tr-TR" sz="3000" b="1" smtClean="0">
                <a:solidFill>
                  <a:srgbClr val="000000"/>
                </a:solidFill>
                <a:latin typeface="Comic Sans MS" panose="030F0702030302020204" pitchFamily="66" charset="0"/>
              </a:rPr>
              <a:t>- İKİNCİ   TEKRAR: İlk tekrarın yapıldığı  günün akşamı uyumadan önce ve sabah kahvaltı yapmadan önce   yapılmalı.</a:t>
            </a:r>
          </a:p>
          <a:p>
            <a:pPr eaLnBrk="1" hangingPunct="1"/>
            <a:r>
              <a:rPr lang="tr-TR" altLang="tr-TR" sz="3000" b="1" smtClean="0">
                <a:solidFill>
                  <a:srgbClr val="000000"/>
                </a:solidFill>
                <a:latin typeface="Comic Sans MS" panose="030F0702030302020204" pitchFamily="66" charset="0"/>
              </a:rPr>
              <a:t>- ÜÇÜNCÜ   TEKRAR: Öğrenmeden sonraki birinci  haftanın sonunda yapılır. Bu tekrar bilgilerin bir ay süreyle  hatırlanmasını sağlar.</a:t>
            </a:r>
          </a:p>
          <a:p>
            <a:pPr eaLnBrk="1" hangingPunct="1"/>
            <a:r>
              <a:rPr lang="tr-TR" altLang="tr-TR" sz="3000" b="1" smtClean="0">
                <a:solidFill>
                  <a:srgbClr val="000000"/>
                </a:solidFill>
                <a:latin typeface="Comic Sans MS" panose="030F0702030302020204" pitchFamily="66" charset="0"/>
              </a:rPr>
              <a:t>- DÖRDÜNCÜ TEKRAR: Öğrenmeden yaklaşık bir ay sonra yapılır. Bu  tekrar  bilginin çok  daha uzun  süre sağlıklı olarak hatırlanmasını sağlar.	</a:t>
            </a:r>
            <a:endParaRPr lang="tr-TR" altLang="tr-TR" sz="3000" smtClean="0">
              <a:solidFill>
                <a:srgbClr val="000000"/>
              </a:solidFill>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168962">
                                            <p:txEl>
                                              <p:pRg st="0" end="0"/>
                                            </p:txEl>
                                          </p:spTgt>
                                        </p:tgtEl>
                                        <p:attrNameLst>
                                          <p:attrName>style.visibility</p:attrName>
                                        </p:attrNameLst>
                                      </p:cBhvr>
                                      <p:to>
                                        <p:strVal val="visible"/>
                                      </p:to>
                                    </p:set>
                                    <p:animEffect transition="in" filter="fade">
                                      <p:cBhvr>
                                        <p:cTn id="7" dur="500"/>
                                        <p:tgtEl>
                                          <p:spTgt spid="168962">
                                            <p:txEl>
                                              <p:pRg st="0" end="0"/>
                                            </p:txEl>
                                          </p:spTgt>
                                        </p:tgtEl>
                                      </p:cBhvr>
                                    </p:animEffect>
                                    <p:anim calcmode="lin" valueType="num">
                                      <p:cBhvr>
                                        <p:cTn id="8" dur="500" fill="hold"/>
                                        <p:tgtEl>
                                          <p:spTgt spid="16896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68962">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68962">
                                            <p:txEl>
                                              <p:pRg st="1" end="1"/>
                                            </p:txEl>
                                          </p:spTgt>
                                        </p:tgtEl>
                                        <p:attrNameLst>
                                          <p:attrName>style.visibility</p:attrName>
                                        </p:attrNameLst>
                                      </p:cBhvr>
                                      <p:to>
                                        <p:strVal val="visible"/>
                                      </p:to>
                                    </p:set>
                                    <p:animEffect transition="in" filter="fade">
                                      <p:cBhvr>
                                        <p:cTn id="14" dur="500"/>
                                        <p:tgtEl>
                                          <p:spTgt spid="168962">
                                            <p:txEl>
                                              <p:pRg st="1" end="1"/>
                                            </p:txEl>
                                          </p:spTgt>
                                        </p:tgtEl>
                                      </p:cBhvr>
                                    </p:animEffect>
                                    <p:anim calcmode="lin" valueType="num">
                                      <p:cBhvr>
                                        <p:cTn id="15" dur="500" fill="hold"/>
                                        <p:tgtEl>
                                          <p:spTgt spid="168962">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68962">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68962">
                                            <p:txEl>
                                              <p:pRg st="2" end="2"/>
                                            </p:txEl>
                                          </p:spTgt>
                                        </p:tgtEl>
                                        <p:attrNameLst>
                                          <p:attrName>style.visibility</p:attrName>
                                        </p:attrNameLst>
                                      </p:cBhvr>
                                      <p:to>
                                        <p:strVal val="visible"/>
                                      </p:to>
                                    </p:set>
                                    <p:animEffect transition="in" filter="fade">
                                      <p:cBhvr>
                                        <p:cTn id="21" dur="500"/>
                                        <p:tgtEl>
                                          <p:spTgt spid="168962">
                                            <p:txEl>
                                              <p:pRg st="2" end="2"/>
                                            </p:txEl>
                                          </p:spTgt>
                                        </p:tgtEl>
                                      </p:cBhvr>
                                    </p:animEffect>
                                    <p:anim calcmode="lin" valueType="num">
                                      <p:cBhvr>
                                        <p:cTn id="22" dur="500" fill="hold"/>
                                        <p:tgtEl>
                                          <p:spTgt spid="168962">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68962">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68962">
                                            <p:txEl>
                                              <p:pRg st="3" end="3"/>
                                            </p:txEl>
                                          </p:spTgt>
                                        </p:tgtEl>
                                        <p:attrNameLst>
                                          <p:attrName>style.visibility</p:attrName>
                                        </p:attrNameLst>
                                      </p:cBhvr>
                                      <p:to>
                                        <p:strVal val="visible"/>
                                      </p:to>
                                    </p:set>
                                    <p:animEffect transition="in" filter="fade">
                                      <p:cBhvr>
                                        <p:cTn id="28" dur="500"/>
                                        <p:tgtEl>
                                          <p:spTgt spid="168962">
                                            <p:txEl>
                                              <p:pRg st="3" end="3"/>
                                            </p:txEl>
                                          </p:spTgt>
                                        </p:tgtEl>
                                      </p:cBhvr>
                                    </p:animEffect>
                                    <p:anim calcmode="lin" valueType="num">
                                      <p:cBhvr>
                                        <p:cTn id="29" dur="500" fill="hold"/>
                                        <p:tgtEl>
                                          <p:spTgt spid="168962">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68962">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68962">
                                            <p:txEl>
                                              <p:pRg st="4" end="4"/>
                                            </p:txEl>
                                          </p:spTgt>
                                        </p:tgtEl>
                                        <p:attrNameLst>
                                          <p:attrName>style.visibility</p:attrName>
                                        </p:attrNameLst>
                                      </p:cBhvr>
                                      <p:to>
                                        <p:strVal val="visible"/>
                                      </p:to>
                                    </p:set>
                                    <p:animEffect transition="in" filter="fade">
                                      <p:cBhvr>
                                        <p:cTn id="35" dur="500"/>
                                        <p:tgtEl>
                                          <p:spTgt spid="168962">
                                            <p:txEl>
                                              <p:pRg st="4" end="4"/>
                                            </p:txEl>
                                          </p:spTgt>
                                        </p:tgtEl>
                                      </p:cBhvr>
                                    </p:animEffect>
                                    <p:anim calcmode="lin" valueType="num">
                                      <p:cBhvr>
                                        <p:cTn id="36" dur="500" fill="hold"/>
                                        <p:tgtEl>
                                          <p:spTgt spid="168962">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168962">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a:xfrm>
            <a:off x="3124200" y="6248400"/>
            <a:ext cx="2895600" cy="457200"/>
          </a:xfrm>
        </p:spPr>
        <p:txBody>
          <a:bodyPr/>
          <a:lstStyle/>
          <a:p>
            <a:pPr>
              <a:defRPr/>
            </a:pPr>
            <a:r>
              <a:rPr lang="en-US">
                <a:effectLst>
                  <a:outerShdw blurRad="38100" dist="38100" dir="2700000" algn="tl">
                    <a:srgbClr val="C0C0C0"/>
                  </a:outerShdw>
                </a:effectLst>
              </a:rPr>
              <a:t> </a:t>
            </a:r>
          </a:p>
        </p:txBody>
      </p:sp>
      <p:sp>
        <p:nvSpPr>
          <p:cNvPr id="6" name="5 Slayt Numarası Yer Tutucusu"/>
          <p:cNvSpPr>
            <a:spLocks noGrp="1"/>
          </p:cNvSpPr>
          <p:nvPr>
            <p:ph type="sldNum" sz="quarter" idx="12"/>
          </p:nvPr>
        </p:nvSpPr>
        <p:spPr>
          <a:xfrm>
            <a:off x="6934200" y="6248400"/>
            <a:ext cx="1905000" cy="457200"/>
          </a:xfrm>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E3F24F78-8B84-4109-8AE4-B50FDC4C89B0}" type="slidenum">
              <a:rPr lang="en-US" altLang="tr-TR" sz="1000" smtClean="0">
                <a:effectLst>
                  <a:outerShdw blurRad="38100" dist="38100" dir="2700000" algn="tl">
                    <a:srgbClr val="000000"/>
                  </a:outerShdw>
                </a:effectLst>
              </a:rPr>
              <a:pPr eaLnBrk="1" hangingPunct="1">
                <a:defRPr/>
              </a:pPr>
              <a:t>53</a:t>
            </a:fld>
            <a:endParaRPr lang="en-US" altLang="tr-TR" sz="1000" smtClean="0">
              <a:effectLst>
                <a:outerShdw blurRad="38100" dist="38100" dir="2700000" algn="tl">
                  <a:srgbClr val="000000"/>
                </a:outerShdw>
              </a:effectLst>
            </a:endParaRPr>
          </a:p>
        </p:txBody>
      </p:sp>
      <p:sp>
        <p:nvSpPr>
          <p:cNvPr id="69634" name="Rectangle 2"/>
          <p:cNvSpPr>
            <a:spLocks noGrp="1" noChangeArrowheads="1"/>
          </p:cNvSpPr>
          <p:nvPr>
            <p:ph type="title" idx="4294967295"/>
          </p:nvPr>
        </p:nvSpPr>
        <p:spPr/>
        <p:txBody>
          <a:bodyPr/>
          <a:lstStyle/>
          <a:p>
            <a:pPr eaLnBrk="1" hangingPunct="1">
              <a:defRPr/>
            </a:pPr>
            <a:r>
              <a:rPr lang="tr-TR" smtClean="0">
                <a:solidFill>
                  <a:srgbClr val="0000CC"/>
                </a:solidFill>
                <a:effectLst>
                  <a:outerShdw blurRad="38100" dist="38100" dir="2700000" algn="tl">
                    <a:srgbClr val="000000"/>
                  </a:outerShdw>
                </a:effectLst>
              </a:rPr>
              <a:t>UNUTMAYI ÖNLEMEK İÇİN</a:t>
            </a:r>
          </a:p>
        </p:txBody>
      </p:sp>
      <p:sp>
        <p:nvSpPr>
          <p:cNvPr id="69635" name="Rectangle 3"/>
          <p:cNvSpPr>
            <a:spLocks noGrp="1" noChangeArrowheads="1"/>
          </p:cNvSpPr>
          <p:nvPr>
            <p:ph type="body" idx="4294967295"/>
          </p:nvPr>
        </p:nvSpPr>
        <p:spPr>
          <a:xfrm>
            <a:off x="331788" y="1973263"/>
            <a:ext cx="7316787" cy="3186112"/>
          </a:xfrm>
          <a:solidFill>
            <a:schemeClr val="hlink"/>
          </a:solidFill>
          <a:ln w="50800" cap="flat">
            <a:solidFill>
              <a:srgbClr val="000080"/>
            </a:solidFill>
            <a:prstDash val="sysDot"/>
          </a:ln>
        </p:spPr>
        <p:txBody>
          <a:bodyPr/>
          <a:lstStyle/>
          <a:p>
            <a:pPr eaLnBrk="1" hangingPunct="1">
              <a:defRPr/>
            </a:pPr>
            <a:r>
              <a:rPr lang="tr-TR" smtClean="0">
                <a:effectLst>
                  <a:outerShdw blurRad="38100" dist="38100" dir="2700000" algn="tl">
                    <a:srgbClr val="000000"/>
                  </a:outerShdw>
                </a:effectLst>
              </a:rPr>
              <a:t>Zihinsel tekrar yapma</a:t>
            </a:r>
          </a:p>
          <a:p>
            <a:pPr eaLnBrk="1" hangingPunct="1">
              <a:defRPr/>
            </a:pPr>
            <a:r>
              <a:rPr lang="tr-TR" smtClean="0">
                <a:effectLst>
                  <a:outerShdw blurRad="38100" dist="38100" dir="2700000" algn="tl">
                    <a:srgbClr val="000000"/>
                  </a:outerShdw>
                </a:effectLst>
              </a:rPr>
              <a:t>Düzenli not tutma</a:t>
            </a:r>
          </a:p>
          <a:p>
            <a:pPr eaLnBrk="1" hangingPunct="1">
              <a:defRPr/>
            </a:pPr>
            <a:r>
              <a:rPr lang="tr-TR" smtClean="0">
                <a:effectLst>
                  <a:outerShdw blurRad="38100" dist="38100" dir="2700000" algn="tl">
                    <a:srgbClr val="000000"/>
                  </a:outerShdw>
                </a:effectLst>
              </a:rPr>
              <a:t>Tekrar amaçlı özetler çıkarma</a:t>
            </a:r>
          </a:p>
          <a:p>
            <a:pPr eaLnBrk="1" hangingPunct="1">
              <a:defRPr/>
            </a:pPr>
            <a:r>
              <a:rPr lang="tr-TR" smtClean="0">
                <a:effectLst>
                  <a:outerShdw blurRad="38100" dist="38100" dir="2700000" algn="tl">
                    <a:srgbClr val="000000"/>
                  </a:outerShdw>
                </a:effectLst>
              </a:rPr>
              <a:t>Kısa tekrarlar yapma</a:t>
            </a:r>
          </a:p>
          <a:p>
            <a:pPr eaLnBrk="1" hangingPunct="1">
              <a:buFontTx/>
              <a:buNone/>
              <a:defRPr/>
            </a:pPr>
            <a:endParaRPr lang="tr-TR" smtClean="0">
              <a:effectLst>
                <a:outerShdw blurRad="38100" dist="38100" dir="2700000" algn="tl">
                  <a:srgbClr val="000000"/>
                </a:outerShdw>
              </a:effectLst>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2" descr="fit1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gradFill rotWithShape="0">
            <a:gsLst>
              <a:gs pos="0">
                <a:srgbClr val="99FF66"/>
              </a:gs>
              <a:gs pos="50000">
                <a:srgbClr val="FFFF66"/>
              </a:gs>
              <a:gs pos="100000">
                <a:srgbClr val="99FF66"/>
              </a:gs>
            </a:gsLst>
            <a:lin ang="5400000" scaled="1"/>
          </a:gradFill>
          <a:ln w="9525">
            <a:solidFill>
              <a:srgbClr val="000000"/>
            </a:solidFill>
            <a:miter lim="800000"/>
            <a:headEnd/>
            <a:tailEnd/>
          </a:ln>
        </p:spPr>
      </p:pic>
      <p:sp>
        <p:nvSpPr>
          <p:cNvPr id="173059" name="Rectangle 3"/>
          <p:cNvSpPr>
            <a:spLocks noGrp="1" noChangeArrowheads="1"/>
          </p:cNvSpPr>
          <p:nvPr>
            <p:ph type="body" sz="half" idx="2"/>
          </p:nvPr>
        </p:nvSpPr>
        <p:spPr>
          <a:xfrm>
            <a:off x="0" y="4114800"/>
            <a:ext cx="9144000" cy="2743200"/>
          </a:xfrm>
          <a:gradFill rotWithShape="0">
            <a:gsLst>
              <a:gs pos="0">
                <a:srgbClr val="AAFFFF"/>
              </a:gs>
              <a:gs pos="50000">
                <a:srgbClr val="00FFFF"/>
              </a:gs>
              <a:gs pos="100000">
                <a:srgbClr val="AAFFFF"/>
              </a:gs>
            </a:gsLst>
            <a:lin ang="5400000" scaled="1"/>
          </a:gradFill>
        </p:spPr>
        <p:txBody>
          <a:bodyPr/>
          <a:lstStyle/>
          <a:p>
            <a:pPr algn="just" eaLnBrk="1" hangingPunct="1"/>
            <a:r>
              <a:rPr lang="tr-TR" altLang="tr-TR" sz="2600" smtClean="0">
                <a:solidFill>
                  <a:srgbClr val="000000"/>
                </a:solidFill>
                <a:latin typeface="Comic Sans MS" panose="030F0702030302020204" pitchFamily="66" charset="0"/>
              </a:rPr>
              <a:t>Öğrenme üzerinde en az bozucu etki  yapan etkinlik uykudur. Bu nedenle yatmadan  önce 15-20 dakika özgün çalışılan konular tekrar edilir ve sabahleyin de  bu konular 15-20 dakikalık  bir süre tekrar edilirse; çalışılan  konunun uzun süre  hatırlanabilmesi  için önemli bir avantaj sağlanmış olur.</a:t>
            </a:r>
          </a:p>
        </p:txBody>
      </p:sp>
      <p:sp>
        <p:nvSpPr>
          <p:cNvPr id="173060" name="AutoShape 4"/>
          <p:cNvSpPr>
            <a:spLocks noChangeArrowheads="1"/>
          </p:cNvSpPr>
          <p:nvPr/>
        </p:nvSpPr>
        <p:spPr bwMode="auto">
          <a:xfrm>
            <a:off x="3962400" y="0"/>
            <a:ext cx="5181600" cy="1295400"/>
          </a:xfrm>
          <a:prstGeom prst="wedgeRectCallout">
            <a:avLst>
              <a:gd name="adj1" fmla="val -42097"/>
              <a:gd name="adj2" fmla="val 77694"/>
            </a:avLst>
          </a:prstGeom>
          <a:gradFill rotWithShape="0">
            <a:gsLst>
              <a:gs pos="0">
                <a:srgbClr val="00FFFF"/>
              </a:gs>
              <a:gs pos="100000">
                <a:srgbClr val="00FFFF">
                  <a:gamma/>
                  <a:tint val="33333"/>
                  <a:invGamma/>
                </a:srgbClr>
              </a:gs>
            </a:gsLst>
            <a:path path="rect">
              <a:fillToRect l="50000" t="50000" r="50000" b="50000"/>
            </a:path>
          </a:gradFill>
          <a:ln w="57150">
            <a:solidFill>
              <a:srgbClr val="000000"/>
            </a:solidFill>
            <a:miter lim="800000"/>
            <a:headEnd/>
            <a:tailEnd/>
          </a:ln>
          <a:effectLst/>
        </p:spPr>
        <p:txBody>
          <a:bodyPr wrap="none" anchor="ctr"/>
          <a:lstStyle/>
          <a:p>
            <a:pPr algn="ctr" eaLnBrk="1" hangingPunct="1">
              <a:defRPr/>
            </a:pPr>
            <a:r>
              <a:rPr lang="tr-TR" b="1">
                <a:solidFill>
                  <a:srgbClr val="000000"/>
                </a:solidFill>
                <a:latin typeface="Comic Sans MS" pitchFamily="66" charset="0"/>
              </a:rPr>
              <a:t>UYUMADAN ÖNCE</a:t>
            </a:r>
          </a:p>
          <a:p>
            <a:pPr algn="ctr" eaLnBrk="1" hangingPunct="1">
              <a:defRPr/>
            </a:pPr>
            <a:r>
              <a:rPr lang="tr-TR" b="1">
                <a:solidFill>
                  <a:srgbClr val="000000"/>
                </a:solidFill>
                <a:latin typeface="Comic Sans MS" pitchFamily="66" charset="0"/>
              </a:rPr>
              <a:t>TEKRAR EDİLEN BİLGİLER </a:t>
            </a:r>
          </a:p>
          <a:p>
            <a:pPr algn="ctr" eaLnBrk="1" hangingPunct="1">
              <a:defRPr/>
            </a:pPr>
            <a:r>
              <a:rPr lang="tr-TR" b="1">
                <a:solidFill>
                  <a:srgbClr val="000000"/>
                </a:solidFill>
                <a:latin typeface="Comic Sans MS" pitchFamily="66" charset="0"/>
              </a:rPr>
              <a:t>HAFIZANDA KALIYORMUŞ KIZIM</a:t>
            </a:r>
            <a:endParaRPr lang="tr-TR">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randombar(horizontal)">
                                      <p:cBhvr>
                                        <p:cTn id="7" dur="500"/>
                                        <p:tgtEl>
                                          <p:spTgt spid="173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4 Altbilgi Yer Tutucusu"/>
          <p:cNvSpPr>
            <a:spLocks noGrp="1"/>
          </p:cNvSpPr>
          <p:nvPr>
            <p:ph type="ftr" sz="quarter" idx="11"/>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4"/>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tr-TR" sz="1400" smtClean="0"/>
              <a:t> </a:t>
            </a:r>
          </a:p>
        </p:txBody>
      </p:sp>
      <p:sp>
        <p:nvSpPr>
          <p:cNvPr id="63491" name="5 Slayt Numarası Yer Tutucusu"/>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4"/>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81CD63A-A217-457E-8E70-8D049320A108}" type="slidenum">
              <a:rPr lang="en-US" altLang="tr-TR" sz="1400"/>
              <a:pPr>
                <a:spcBef>
                  <a:spcPct val="0"/>
                </a:spcBef>
                <a:buFontTx/>
                <a:buNone/>
              </a:pPr>
              <a:t>55</a:t>
            </a:fld>
            <a:endParaRPr lang="en-US" altLang="tr-TR" sz="1400"/>
          </a:p>
        </p:txBody>
      </p:sp>
      <p:sp>
        <p:nvSpPr>
          <p:cNvPr id="57346" name="Rectangle 2"/>
          <p:cNvSpPr>
            <a:spLocks noGrp="1" noChangeArrowheads="1"/>
          </p:cNvSpPr>
          <p:nvPr>
            <p:ph type="title" idx="4294967295"/>
          </p:nvPr>
        </p:nvSpPr>
        <p:spPr>
          <a:xfrm>
            <a:off x="395288" y="765175"/>
            <a:ext cx="7489825" cy="981075"/>
          </a:xfrm>
        </p:spPr>
        <p:txBody>
          <a:bodyPr/>
          <a:lstStyle/>
          <a:p>
            <a:pPr eaLnBrk="1" hangingPunct="1"/>
            <a:r>
              <a:rPr lang="tr-TR" altLang="tr-TR" sz="2800" b="1" smtClean="0">
                <a:solidFill>
                  <a:srgbClr val="0033CC"/>
                </a:solidFill>
              </a:rPr>
              <a:t>DİNLENME ARALARININ ÖNEMİ NEDİR ?</a:t>
            </a:r>
          </a:p>
        </p:txBody>
      </p:sp>
      <p:sp>
        <p:nvSpPr>
          <p:cNvPr id="63493" name="Line 3"/>
          <p:cNvSpPr>
            <a:spLocks noChangeShapeType="1"/>
          </p:cNvSpPr>
          <p:nvPr/>
        </p:nvSpPr>
        <p:spPr bwMode="auto">
          <a:xfrm>
            <a:off x="2124075" y="1563688"/>
            <a:ext cx="0" cy="381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63494" name="Line 4"/>
          <p:cNvSpPr>
            <a:spLocks noChangeShapeType="1"/>
          </p:cNvSpPr>
          <p:nvPr/>
        </p:nvSpPr>
        <p:spPr bwMode="auto">
          <a:xfrm>
            <a:off x="2124075" y="5373688"/>
            <a:ext cx="5257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63495" name="Line 5"/>
          <p:cNvSpPr>
            <a:spLocks noChangeShapeType="1"/>
          </p:cNvSpPr>
          <p:nvPr/>
        </p:nvSpPr>
        <p:spPr bwMode="auto">
          <a:xfrm flipH="1">
            <a:off x="2051050" y="20574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63496" name="Line 6"/>
          <p:cNvSpPr>
            <a:spLocks noChangeShapeType="1"/>
          </p:cNvSpPr>
          <p:nvPr/>
        </p:nvSpPr>
        <p:spPr bwMode="auto">
          <a:xfrm flipH="1">
            <a:off x="2051050" y="48006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63497" name="Line 7"/>
          <p:cNvSpPr>
            <a:spLocks noChangeShapeType="1"/>
          </p:cNvSpPr>
          <p:nvPr/>
        </p:nvSpPr>
        <p:spPr bwMode="auto">
          <a:xfrm flipH="1">
            <a:off x="2051050" y="38862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63498" name="Text Box 8"/>
          <p:cNvSpPr txBox="1">
            <a:spLocks noChangeArrowheads="1"/>
          </p:cNvSpPr>
          <p:nvPr/>
        </p:nvSpPr>
        <p:spPr bwMode="auto">
          <a:xfrm>
            <a:off x="1666875" y="515778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4"/>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tr-TR" altLang="tr-TR" sz="1400">
                <a:latin typeface="Times New Roman" panose="02020603050405020304" pitchFamily="18" charset="0"/>
              </a:rPr>
              <a:t>0%</a:t>
            </a:r>
          </a:p>
        </p:txBody>
      </p:sp>
      <p:sp>
        <p:nvSpPr>
          <p:cNvPr id="63499" name="Text Box 9"/>
          <p:cNvSpPr txBox="1">
            <a:spLocks noChangeArrowheads="1"/>
          </p:cNvSpPr>
          <p:nvPr/>
        </p:nvSpPr>
        <p:spPr bwMode="auto">
          <a:xfrm>
            <a:off x="1476375" y="19050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4"/>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tr-TR" altLang="tr-TR" sz="1400">
                <a:latin typeface="Times New Roman" panose="02020603050405020304" pitchFamily="18" charset="0"/>
              </a:rPr>
              <a:t>100%</a:t>
            </a:r>
          </a:p>
        </p:txBody>
      </p:sp>
      <p:sp>
        <p:nvSpPr>
          <p:cNvPr id="63500" name="Text Box 10"/>
          <p:cNvSpPr txBox="1">
            <a:spLocks noChangeArrowheads="1"/>
          </p:cNvSpPr>
          <p:nvPr/>
        </p:nvSpPr>
        <p:spPr bwMode="auto">
          <a:xfrm>
            <a:off x="1547813" y="4648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4"/>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tr-TR" altLang="tr-TR" sz="1400">
                <a:latin typeface="Times New Roman" panose="02020603050405020304" pitchFamily="18" charset="0"/>
              </a:rPr>
              <a:t>25%</a:t>
            </a:r>
          </a:p>
        </p:txBody>
      </p:sp>
      <p:sp>
        <p:nvSpPr>
          <p:cNvPr id="63501" name="Text Box 11"/>
          <p:cNvSpPr txBox="1">
            <a:spLocks noChangeArrowheads="1"/>
          </p:cNvSpPr>
          <p:nvPr/>
        </p:nvSpPr>
        <p:spPr bwMode="auto">
          <a:xfrm>
            <a:off x="1514475" y="37338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4"/>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tr-TR" altLang="tr-TR" sz="1400">
                <a:latin typeface="Times New Roman" panose="02020603050405020304" pitchFamily="18" charset="0"/>
              </a:rPr>
              <a:t>50%</a:t>
            </a:r>
          </a:p>
        </p:txBody>
      </p:sp>
      <p:sp>
        <p:nvSpPr>
          <p:cNvPr id="63502" name="AutoShape 12"/>
          <p:cNvSpPr>
            <a:spLocks noChangeArrowheads="1"/>
          </p:cNvSpPr>
          <p:nvPr/>
        </p:nvSpPr>
        <p:spPr bwMode="auto">
          <a:xfrm>
            <a:off x="1979613" y="5445125"/>
            <a:ext cx="287337" cy="504825"/>
          </a:xfrm>
          <a:prstGeom prst="upArrow">
            <a:avLst>
              <a:gd name="adj1" fmla="val 50000"/>
              <a:gd name="adj2" fmla="val 43923"/>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4"/>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63503" name="Text Box 13"/>
          <p:cNvSpPr txBox="1">
            <a:spLocks noChangeArrowheads="1"/>
          </p:cNvSpPr>
          <p:nvPr/>
        </p:nvSpPr>
        <p:spPr bwMode="auto">
          <a:xfrm>
            <a:off x="1455738" y="5876925"/>
            <a:ext cx="1676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4"/>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tr-TR" altLang="tr-TR" sz="1400">
                <a:latin typeface="Times New Roman" panose="02020603050405020304" pitchFamily="18" charset="0"/>
              </a:rPr>
              <a:t>öğrenmenin başladığı nokta</a:t>
            </a:r>
          </a:p>
        </p:txBody>
      </p:sp>
      <p:sp>
        <p:nvSpPr>
          <p:cNvPr id="63504" name="Line 14"/>
          <p:cNvSpPr>
            <a:spLocks noChangeShapeType="1"/>
          </p:cNvSpPr>
          <p:nvPr/>
        </p:nvSpPr>
        <p:spPr bwMode="auto">
          <a:xfrm flipH="1">
            <a:off x="2051050" y="29718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63505" name="Text Box 15"/>
          <p:cNvSpPr txBox="1">
            <a:spLocks noChangeArrowheads="1"/>
          </p:cNvSpPr>
          <p:nvPr/>
        </p:nvSpPr>
        <p:spPr bwMode="auto">
          <a:xfrm>
            <a:off x="1547813" y="28194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4"/>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tr-TR" altLang="tr-TR" sz="1400">
                <a:latin typeface="Times New Roman" panose="02020603050405020304" pitchFamily="18" charset="0"/>
              </a:rPr>
              <a:t>75%</a:t>
            </a:r>
          </a:p>
        </p:txBody>
      </p:sp>
      <p:sp>
        <p:nvSpPr>
          <p:cNvPr id="63506" name="Line 16"/>
          <p:cNvSpPr>
            <a:spLocks noChangeShapeType="1"/>
          </p:cNvSpPr>
          <p:nvPr/>
        </p:nvSpPr>
        <p:spPr bwMode="auto">
          <a:xfrm>
            <a:off x="4500563" y="5300663"/>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63507" name="Line 17"/>
          <p:cNvSpPr>
            <a:spLocks noChangeShapeType="1"/>
          </p:cNvSpPr>
          <p:nvPr/>
        </p:nvSpPr>
        <p:spPr bwMode="auto">
          <a:xfrm>
            <a:off x="7380288" y="5300663"/>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63508" name="Text Box 18"/>
          <p:cNvSpPr txBox="1">
            <a:spLocks noChangeArrowheads="1"/>
          </p:cNvSpPr>
          <p:nvPr/>
        </p:nvSpPr>
        <p:spPr bwMode="auto">
          <a:xfrm>
            <a:off x="4211638" y="544512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4"/>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tr-TR" altLang="tr-TR" sz="1400">
                <a:latin typeface="Times New Roman" panose="02020603050405020304" pitchFamily="18" charset="0"/>
              </a:rPr>
              <a:t>1 saat</a:t>
            </a:r>
          </a:p>
        </p:txBody>
      </p:sp>
      <p:sp>
        <p:nvSpPr>
          <p:cNvPr id="63509" name="Text Box 19"/>
          <p:cNvSpPr txBox="1">
            <a:spLocks noChangeArrowheads="1"/>
          </p:cNvSpPr>
          <p:nvPr/>
        </p:nvSpPr>
        <p:spPr bwMode="auto">
          <a:xfrm>
            <a:off x="7131050" y="5373688"/>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4"/>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tr-TR" altLang="tr-TR" sz="1400">
                <a:latin typeface="Times New Roman" panose="02020603050405020304" pitchFamily="18" charset="0"/>
              </a:rPr>
              <a:t>2 saat</a:t>
            </a:r>
          </a:p>
        </p:txBody>
      </p:sp>
      <p:sp>
        <p:nvSpPr>
          <p:cNvPr id="63510" name="Oval 20"/>
          <p:cNvSpPr>
            <a:spLocks noChangeArrowheads="1"/>
          </p:cNvSpPr>
          <p:nvPr/>
        </p:nvSpPr>
        <p:spPr bwMode="auto">
          <a:xfrm>
            <a:off x="4716463" y="2924175"/>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4"/>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63511" name="Oval 21"/>
          <p:cNvSpPr>
            <a:spLocks noChangeArrowheads="1"/>
          </p:cNvSpPr>
          <p:nvPr/>
        </p:nvSpPr>
        <p:spPr bwMode="auto">
          <a:xfrm>
            <a:off x="3348038" y="2924175"/>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4"/>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63512" name="Oval 22"/>
          <p:cNvSpPr>
            <a:spLocks noChangeArrowheads="1"/>
          </p:cNvSpPr>
          <p:nvPr/>
        </p:nvSpPr>
        <p:spPr bwMode="auto">
          <a:xfrm>
            <a:off x="6084888" y="2921000"/>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4"/>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63513" name="Oval 23"/>
          <p:cNvSpPr>
            <a:spLocks noChangeArrowheads="1"/>
          </p:cNvSpPr>
          <p:nvPr/>
        </p:nvSpPr>
        <p:spPr bwMode="auto">
          <a:xfrm>
            <a:off x="7451725" y="2924175"/>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4"/>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63514" name="Freeform 24"/>
          <p:cNvSpPr>
            <a:spLocks/>
          </p:cNvSpPr>
          <p:nvPr/>
        </p:nvSpPr>
        <p:spPr bwMode="auto">
          <a:xfrm>
            <a:off x="2124075" y="2997200"/>
            <a:ext cx="1219200" cy="304800"/>
          </a:xfrm>
          <a:custGeom>
            <a:avLst/>
            <a:gdLst>
              <a:gd name="T0" fmla="*/ 0 w 768"/>
              <a:gd name="T1" fmla="*/ 0 h 240"/>
              <a:gd name="T2" fmla="*/ 2147483646 w 768"/>
              <a:gd name="T3" fmla="*/ 2147483646 h 240"/>
              <a:gd name="T4" fmla="*/ 2147483646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63515" name="Freeform 25"/>
          <p:cNvSpPr>
            <a:spLocks/>
          </p:cNvSpPr>
          <p:nvPr/>
        </p:nvSpPr>
        <p:spPr bwMode="auto">
          <a:xfrm>
            <a:off x="3497263" y="2997200"/>
            <a:ext cx="1219200" cy="304800"/>
          </a:xfrm>
          <a:custGeom>
            <a:avLst/>
            <a:gdLst>
              <a:gd name="T0" fmla="*/ 0 w 768"/>
              <a:gd name="T1" fmla="*/ 0 h 240"/>
              <a:gd name="T2" fmla="*/ 2147483646 w 768"/>
              <a:gd name="T3" fmla="*/ 2147483646 h 240"/>
              <a:gd name="T4" fmla="*/ 2147483646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63516" name="Freeform 26"/>
          <p:cNvSpPr>
            <a:spLocks/>
          </p:cNvSpPr>
          <p:nvPr/>
        </p:nvSpPr>
        <p:spPr bwMode="auto">
          <a:xfrm>
            <a:off x="4859338" y="2997200"/>
            <a:ext cx="1219200" cy="304800"/>
          </a:xfrm>
          <a:custGeom>
            <a:avLst/>
            <a:gdLst>
              <a:gd name="T0" fmla="*/ 0 w 768"/>
              <a:gd name="T1" fmla="*/ 0 h 240"/>
              <a:gd name="T2" fmla="*/ 2147483646 w 768"/>
              <a:gd name="T3" fmla="*/ 2147483646 h 240"/>
              <a:gd name="T4" fmla="*/ 2147483646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63517" name="Freeform 27"/>
          <p:cNvSpPr>
            <a:spLocks/>
          </p:cNvSpPr>
          <p:nvPr/>
        </p:nvSpPr>
        <p:spPr bwMode="auto">
          <a:xfrm>
            <a:off x="6227763" y="2971800"/>
            <a:ext cx="1219200" cy="304800"/>
          </a:xfrm>
          <a:custGeom>
            <a:avLst/>
            <a:gdLst>
              <a:gd name="T0" fmla="*/ 0 w 768"/>
              <a:gd name="T1" fmla="*/ 0 h 240"/>
              <a:gd name="T2" fmla="*/ 2147483646 w 768"/>
              <a:gd name="T3" fmla="*/ 2147483646 h 240"/>
              <a:gd name="T4" fmla="*/ 2147483646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63518" name="Freeform 28"/>
          <p:cNvSpPr>
            <a:spLocks/>
          </p:cNvSpPr>
          <p:nvPr/>
        </p:nvSpPr>
        <p:spPr bwMode="auto">
          <a:xfrm>
            <a:off x="2124075" y="3060700"/>
            <a:ext cx="5111750" cy="944563"/>
          </a:xfrm>
          <a:custGeom>
            <a:avLst/>
            <a:gdLst>
              <a:gd name="T0" fmla="*/ 2147483646 w 3220"/>
              <a:gd name="T1" fmla="*/ 0 h 688"/>
              <a:gd name="T2" fmla="*/ 2147483646 w 3220"/>
              <a:gd name="T3" fmla="*/ 2147483646 h 688"/>
              <a:gd name="T4" fmla="*/ 2147483646 w 3220"/>
              <a:gd name="T5" fmla="*/ 2147483646 h 688"/>
              <a:gd name="T6" fmla="*/ 2147483646 w 3220"/>
              <a:gd name="T7" fmla="*/ 2147483646 h 688"/>
              <a:gd name="T8" fmla="*/ 2147483646 w 3220"/>
              <a:gd name="T9" fmla="*/ 2147483646 h 688"/>
              <a:gd name="T10" fmla="*/ 2147483646 w 3220"/>
              <a:gd name="T11" fmla="*/ 2147483646 h 688"/>
              <a:gd name="T12" fmla="*/ 2147483646 w 3220"/>
              <a:gd name="T13" fmla="*/ 2147483646 h 688"/>
              <a:gd name="T14" fmla="*/ 2147483646 w 3220"/>
              <a:gd name="T15" fmla="*/ 2147483646 h 688"/>
              <a:gd name="T16" fmla="*/ 2147483646 w 3220"/>
              <a:gd name="T17" fmla="*/ 2147483646 h 688"/>
              <a:gd name="T18" fmla="*/ 2147483646 w 3220"/>
              <a:gd name="T19" fmla="*/ 2147483646 h 688"/>
              <a:gd name="T20" fmla="*/ 2147483646 w 3220"/>
              <a:gd name="T21" fmla="*/ 2147483646 h 688"/>
              <a:gd name="T22" fmla="*/ 2147483646 w 3220"/>
              <a:gd name="T23" fmla="*/ 2147483646 h 688"/>
              <a:gd name="T24" fmla="*/ 2147483646 w 3220"/>
              <a:gd name="T25" fmla="*/ 2147483646 h 688"/>
              <a:gd name="T26" fmla="*/ 2147483646 w 3220"/>
              <a:gd name="T27" fmla="*/ 2147483646 h 688"/>
              <a:gd name="T28" fmla="*/ 2147483646 w 3220"/>
              <a:gd name="T29" fmla="*/ 2147483646 h 688"/>
              <a:gd name="T30" fmla="*/ 2147483646 w 3220"/>
              <a:gd name="T31" fmla="*/ 2147483646 h 688"/>
              <a:gd name="T32" fmla="*/ 2147483646 w 3220"/>
              <a:gd name="T33" fmla="*/ 2147483646 h 6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20"/>
              <a:gd name="T52" fmla="*/ 0 h 688"/>
              <a:gd name="T53" fmla="*/ 3220 w 3220"/>
              <a:gd name="T54" fmla="*/ 688 h 6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20" h="688">
                <a:moveTo>
                  <a:pt x="11" y="0"/>
                </a:moveTo>
                <a:cubicBezTo>
                  <a:pt x="23" y="4"/>
                  <a:pt x="37" y="3"/>
                  <a:pt x="46" y="12"/>
                </a:cubicBezTo>
                <a:cubicBezTo>
                  <a:pt x="109" y="75"/>
                  <a:pt x="0" y="27"/>
                  <a:pt x="93" y="59"/>
                </a:cubicBezTo>
                <a:cubicBezTo>
                  <a:pt x="119" y="135"/>
                  <a:pt x="83" y="61"/>
                  <a:pt x="140" y="106"/>
                </a:cubicBezTo>
                <a:cubicBezTo>
                  <a:pt x="151" y="115"/>
                  <a:pt x="153" y="132"/>
                  <a:pt x="164" y="141"/>
                </a:cubicBezTo>
                <a:cubicBezTo>
                  <a:pt x="186" y="158"/>
                  <a:pt x="244" y="174"/>
                  <a:pt x="270" y="188"/>
                </a:cubicBezTo>
                <a:cubicBezTo>
                  <a:pt x="320" y="216"/>
                  <a:pt x="360" y="245"/>
                  <a:pt x="411" y="270"/>
                </a:cubicBezTo>
                <a:cubicBezTo>
                  <a:pt x="443" y="286"/>
                  <a:pt x="483" y="287"/>
                  <a:pt x="516" y="294"/>
                </a:cubicBezTo>
                <a:cubicBezTo>
                  <a:pt x="572" y="305"/>
                  <a:pt x="626" y="325"/>
                  <a:pt x="681" y="341"/>
                </a:cubicBezTo>
                <a:cubicBezTo>
                  <a:pt x="728" y="355"/>
                  <a:pt x="813" y="372"/>
                  <a:pt x="857" y="400"/>
                </a:cubicBezTo>
                <a:cubicBezTo>
                  <a:pt x="869" y="408"/>
                  <a:pt x="879" y="420"/>
                  <a:pt x="893" y="423"/>
                </a:cubicBezTo>
                <a:cubicBezTo>
                  <a:pt x="935" y="432"/>
                  <a:pt x="979" y="431"/>
                  <a:pt x="1022" y="435"/>
                </a:cubicBezTo>
                <a:cubicBezTo>
                  <a:pt x="1296" y="491"/>
                  <a:pt x="1551" y="517"/>
                  <a:pt x="1833" y="529"/>
                </a:cubicBezTo>
                <a:cubicBezTo>
                  <a:pt x="1971" y="576"/>
                  <a:pt x="2090" y="569"/>
                  <a:pt x="2244" y="576"/>
                </a:cubicBezTo>
                <a:cubicBezTo>
                  <a:pt x="2423" y="622"/>
                  <a:pt x="2489" y="615"/>
                  <a:pt x="2726" y="623"/>
                </a:cubicBezTo>
                <a:cubicBezTo>
                  <a:pt x="2850" y="663"/>
                  <a:pt x="2851" y="659"/>
                  <a:pt x="3009" y="670"/>
                </a:cubicBezTo>
                <a:cubicBezTo>
                  <a:pt x="3134" y="688"/>
                  <a:pt x="3063" y="682"/>
                  <a:pt x="3220" y="682"/>
                </a:cubicBezTo>
              </a:path>
            </a:pathLst>
          </a:custGeom>
          <a:noFill/>
          <a:ln w="28575">
            <a:solidFill>
              <a:srgbClr val="0033CC"/>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63519" name="Freeform 29"/>
          <p:cNvSpPr>
            <a:spLocks/>
          </p:cNvSpPr>
          <p:nvPr/>
        </p:nvSpPr>
        <p:spPr bwMode="auto">
          <a:xfrm>
            <a:off x="2124075" y="3197225"/>
            <a:ext cx="5111750" cy="1671638"/>
          </a:xfrm>
          <a:custGeom>
            <a:avLst/>
            <a:gdLst>
              <a:gd name="T0" fmla="*/ 0 w 3221"/>
              <a:gd name="T1" fmla="*/ 0 h 917"/>
              <a:gd name="T2" fmla="*/ 2147483646 w 3221"/>
              <a:gd name="T3" fmla="*/ 2147483646 h 917"/>
              <a:gd name="T4" fmla="*/ 2147483646 w 3221"/>
              <a:gd name="T5" fmla="*/ 2147483646 h 917"/>
              <a:gd name="T6" fmla="*/ 2147483646 w 3221"/>
              <a:gd name="T7" fmla="*/ 2147483646 h 917"/>
              <a:gd name="T8" fmla="*/ 2147483646 w 3221"/>
              <a:gd name="T9" fmla="*/ 2147483646 h 917"/>
              <a:gd name="T10" fmla="*/ 2147483646 w 3221"/>
              <a:gd name="T11" fmla="*/ 2147483646 h 917"/>
              <a:gd name="T12" fmla="*/ 2147483646 w 3221"/>
              <a:gd name="T13" fmla="*/ 2147483646 h 917"/>
              <a:gd name="T14" fmla="*/ 2147483646 w 3221"/>
              <a:gd name="T15" fmla="*/ 2147483646 h 917"/>
              <a:gd name="T16" fmla="*/ 2147483646 w 3221"/>
              <a:gd name="T17" fmla="*/ 2147483646 h 917"/>
              <a:gd name="T18" fmla="*/ 2147483646 w 3221"/>
              <a:gd name="T19" fmla="*/ 2147483646 h 917"/>
              <a:gd name="T20" fmla="*/ 2147483646 w 3221"/>
              <a:gd name="T21" fmla="*/ 2147483646 h 917"/>
              <a:gd name="T22" fmla="*/ 2147483646 w 3221"/>
              <a:gd name="T23" fmla="*/ 2147483646 h 917"/>
              <a:gd name="T24" fmla="*/ 2147483646 w 3221"/>
              <a:gd name="T25" fmla="*/ 2147483646 h 917"/>
              <a:gd name="T26" fmla="*/ 2147483646 w 3221"/>
              <a:gd name="T27" fmla="*/ 2147483646 h 917"/>
              <a:gd name="T28" fmla="*/ 2147483646 w 3221"/>
              <a:gd name="T29" fmla="*/ 2147483646 h 917"/>
              <a:gd name="T30" fmla="*/ 2147483646 w 3221"/>
              <a:gd name="T31" fmla="*/ 2147483646 h 917"/>
              <a:gd name="T32" fmla="*/ 2147483646 w 3221"/>
              <a:gd name="T33" fmla="*/ 2147483646 h 917"/>
              <a:gd name="T34" fmla="*/ 2147483646 w 3221"/>
              <a:gd name="T35" fmla="*/ 2147483646 h 917"/>
              <a:gd name="T36" fmla="*/ 2147483646 w 3221"/>
              <a:gd name="T37" fmla="*/ 2147483646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1"/>
              <a:gd name="T58" fmla="*/ 0 h 917"/>
              <a:gd name="T59" fmla="*/ 3221 w 3221"/>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1" h="917">
                <a:moveTo>
                  <a:pt x="0" y="0"/>
                </a:moveTo>
                <a:cubicBezTo>
                  <a:pt x="31" y="98"/>
                  <a:pt x="69" y="136"/>
                  <a:pt x="164" y="176"/>
                </a:cubicBezTo>
                <a:cubicBezTo>
                  <a:pt x="180" y="183"/>
                  <a:pt x="195" y="193"/>
                  <a:pt x="211" y="200"/>
                </a:cubicBezTo>
                <a:cubicBezTo>
                  <a:pt x="234" y="209"/>
                  <a:pt x="282" y="223"/>
                  <a:pt x="282" y="223"/>
                </a:cubicBezTo>
                <a:cubicBezTo>
                  <a:pt x="297" y="269"/>
                  <a:pt x="305" y="290"/>
                  <a:pt x="352" y="306"/>
                </a:cubicBezTo>
                <a:cubicBezTo>
                  <a:pt x="391" y="362"/>
                  <a:pt x="404" y="338"/>
                  <a:pt x="458" y="365"/>
                </a:cubicBezTo>
                <a:cubicBezTo>
                  <a:pt x="551" y="412"/>
                  <a:pt x="653" y="425"/>
                  <a:pt x="752" y="459"/>
                </a:cubicBezTo>
                <a:cubicBezTo>
                  <a:pt x="808" y="515"/>
                  <a:pt x="877" y="534"/>
                  <a:pt x="952" y="553"/>
                </a:cubicBezTo>
                <a:cubicBezTo>
                  <a:pt x="998" y="587"/>
                  <a:pt x="1028" y="594"/>
                  <a:pt x="1081" y="611"/>
                </a:cubicBezTo>
                <a:cubicBezTo>
                  <a:pt x="1093" y="619"/>
                  <a:pt x="1103" y="629"/>
                  <a:pt x="1116" y="635"/>
                </a:cubicBezTo>
                <a:cubicBezTo>
                  <a:pt x="1139" y="645"/>
                  <a:pt x="1187" y="658"/>
                  <a:pt x="1187" y="658"/>
                </a:cubicBezTo>
                <a:cubicBezTo>
                  <a:pt x="1239" y="694"/>
                  <a:pt x="1290" y="694"/>
                  <a:pt x="1352" y="705"/>
                </a:cubicBezTo>
                <a:cubicBezTo>
                  <a:pt x="1477" y="727"/>
                  <a:pt x="1602" y="743"/>
                  <a:pt x="1728" y="764"/>
                </a:cubicBezTo>
                <a:cubicBezTo>
                  <a:pt x="1817" y="794"/>
                  <a:pt x="1730" y="768"/>
                  <a:pt x="1916" y="788"/>
                </a:cubicBezTo>
                <a:cubicBezTo>
                  <a:pt x="2050" y="803"/>
                  <a:pt x="2179" y="823"/>
                  <a:pt x="2315" y="835"/>
                </a:cubicBezTo>
                <a:cubicBezTo>
                  <a:pt x="2358" y="839"/>
                  <a:pt x="2445" y="846"/>
                  <a:pt x="2445" y="846"/>
                </a:cubicBezTo>
                <a:cubicBezTo>
                  <a:pt x="2584" y="893"/>
                  <a:pt x="2662" y="875"/>
                  <a:pt x="2844" y="882"/>
                </a:cubicBezTo>
                <a:cubicBezTo>
                  <a:pt x="2899" y="899"/>
                  <a:pt x="2955" y="898"/>
                  <a:pt x="3009" y="917"/>
                </a:cubicBezTo>
                <a:cubicBezTo>
                  <a:pt x="3080" y="913"/>
                  <a:pt x="3221" y="905"/>
                  <a:pt x="3221" y="905"/>
                </a:cubicBezTo>
              </a:path>
            </a:pathLst>
          </a:custGeom>
          <a:noFill/>
          <a:ln w="63500" cap="rnd">
            <a:solidFill>
              <a:srgbClr val="FF6600"/>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57374" name="Rectangle 30"/>
          <p:cNvSpPr>
            <a:spLocks noChangeArrowheads="1"/>
          </p:cNvSpPr>
          <p:nvPr/>
        </p:nvSpPr>
        <p:spPr bwMode="auto">
          <a:xfrm>
            <a:off x="7092950" y="3429000"/>
            <a:ext cx="1512888" cy="792163"/>
          </a:xfrm>
          <a:prstGeom prst="rect">
            <a:avLst/>
          </a:prstGeom>
          <a:solidFill>
            <a:schemeClr val="accent1"/>
          </a:solidFill>
          <a:ln w="9525">
            <a:solidFill>
              <a:srgbClr val="3366FF"/>
            </a:solidFill>
            <a:miter lim="800000"/>
            <a:headEnd/>
            <a:tailEnd/>
          </a:ln>
        </p:spPr>
        <p:txBody>
          <a:bodyPr wrap="none" anchor="ctr"/>
          <a:lstStyle>
            <a:lvl1pPr>
              <a:spcBef>
                <a:spcPct val="20000"/>
              </a:spcBef>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4"/>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50000"/>
              </a:lnSpc>
              <a:spcBef>
                <a:spcPct val="50000"/>
              </a:spcBef>
              <a:buFontTx/>
              <a:buNone/>
            </a:pPr>
            <a:r>
              <a:rPr lang="tr-TR" altLang="tr-TR" sz="1400">
                <a:latin typeface="Comic Sans MS" panose="030F0702030302020204" pitchFamily="66" charset="0"/>
              </a:rPr>
              <a:t>İki saat hiç ara </a:t>
            </a:r>
          </a:p>
          <a:p>
            <a:pPr algn="ctr" eaLnBrk="1" hangingPunct="1">
              <a:lnSpc>
                <a:spcPct val="50000"/>
              </a:lnSpc>
              <a:spcBef>
                <a:spcPct val="50000"/>
              </a:spcBef>
              <a:buFontTx/>
              <a:buNone/>
            </a:pPr>
            <a:r>
              <a:rPr lang="tr-TR" altLang="tr-TR" sz="1400">
                <a:latin typeface="Comic Sans MS" panose="030F0702030302020204" pitchFamily="66" charset="0"/>
              </a:rPr>
              <a:t>verilmediği zaman </a:t>
            </a:r>
          </a:p>
          <a:p>
            <a:pPr algn="ctr" eaLnBrk="1" hangingPunct="1">
              <a:lnSpc>
                <a:spcPct val="50000"/>
              </a:lnSpc>
              <a:spcBef>
                <a:spcPct val="50000"/>
              </a:spcBef>
              <a:buFontTx/>
              <a:buNone/>
            </a:pPr>
            <a:r>
              <a:rPr lang="tr-TR" altLang="tr-TR" sz="1400">
                <a:latin typeface="Comic Sans MS" panose="030F0702030302020204" pitchFamily="66" charset="0"/>
              </a:rPr>
              <a:t>Hatırlama Eğrisi</a:t>
            </a:r>
          </a:p>
        </p:txBody>
      </p:sp>
      <p:sp>
        <p:nvSpPr>
          <p:cNvPr id="57375" name="Rectangle 31"/>
          <p:cNvSpPr>
            <a:spLocks noChangeArrowheads="1"/>
          </p:cNvSpPr>
          <p:nvPr/>
        </p:nvSpPr>
        <p:spPr bwMode="auto">
          <a:xfrm>
            <a:off x="6804025" y="2132013"/>
            <a:ext cx="1585913" cy="792162"/>
          </a:xfrm>
          <a:prstGeom prst="rect">
            <a:avLst/>
          </a:prstGeom>
          <a:solidFill>
            <a:schemeClr val="accent1"/>
          </a:solidFill>
          <a:ln w="9525">
            <a:solidFill>
              <a:schemeClr val="tx2"/>
            </a:solidFill>
            <a:miter lim="800000"/>
            <a:headEnd/>
            <a:tailEnd/>
          </a:ln>
        </p:spPr>
        <p:txBody>
          <a:bodyPr wrap="none" anchor="ctr"/>
          <a:lstStyle>
            <a:lvl1pPr>
              <a:spcBef>
                <a:spcPct val="20000"/>
              </a:spcBef>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4"/>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50000"/>
              </a:lnSpc>
              <a:spcBef>
                <a:spcPct val="50000"/>
              </a:spcBef>
              <a:buFontTx/>
              <a:buNone/>
            </a:pPr>
            <a:r>
              <a:rPr lang="tr-TR" altLang="tr-TR" sz="1400">
                <a:latin typeface="Comic Sans MS" panose="030F0702030302020204" pitchFamily="66" charset="0"/>
              </a:rPr>
              <a:t>Planlanmış aralar</a:t>
            </a:r>
          </a:p>
          <a:p>
            <a:pPr algn="ctr" eaLnBrk="1" hangingPunct="1">
              <a:lnSpc>
                <a:spcPct val="50000"/>
              </a:lnSpc>
              <a:spcBef>
                <a:spcPct val="50000"/>
              </a:spcBef>
              <a:buFontTx/>
              <a:buNone/>
            </a:pPr>
            <a:r>
              <a:rPr lang="tr-TR" altLang="tr-TR" sz="1400">
                <a:latin typeface="Comic Sans MS" panose="030F0702030302020204" pitchFamily="66" charset="0"/>
              </a:rPr>
              <a:t> verildiği zamanki</a:t>
            </a:r>
          </a:p>
          <a:p>
            <a:pPr algn="ctr" eaLnBrk="1" hangingPunct="1">
              <a:lnSpc>
                <a:spcPct val="50000"/>
              </a:lnSpc>
              <a:spcBef>
                <a:spcPct val="50000"/>
              </a:spcBef>
              <a:buFontTx/>
              <a:buNone/>
            </a:pPr>
            <a:r>
              <a:rPr lang="tr-TR" altLang="tr-TR" sz="1400">
                <a:latin typeface="Comic Sans MS" panose="030F0702030302020204" pitchFamily="66" charset="0"/>
              </a:rPr>
              <a:t> Hatırlama Eğrileri</a:t>
            </a:r>
          </a:p>
        </p:txBody>
      </p:sp>
      <p:sp>
        <p:nvSpPr>
          <p:cNvPr id="57376" name="Rectangle 32"/>
          <p:cNvSpPr>
            <a:spLocks noChangeArrowheads="1"/>
          </p:cNvSpPr>
          <p:nvPr/>
        </p:nvSpPr>
        <p:spPr bwMode="auto">
          <a:xfrm>
            <a:off x="7019925" y="4365625"/>
            <a:ext cx="1584325" cy="863600"/>
          </a:xfrm>
          <a:prstGeom prst="rect">
            <a:avLst/>
          </a:prstGeom>
          <a:solidFill>
            <a:schemeClr val="accent1"/>
          </a:solidFill>
          <a:ln w="25400">
            <a:solidFill>
              <a:srgbClr val="CC9200"/>
            </a:solidFill>
            <a:miter lim="800000"/>
            <a:headEnd/>
            <a:tailEnd/>
          </a:ln>
        </p:spPr>
        <p:txBody>
          <a:bodyPr wrap="none" anchor="ctr"/>
          <a:lstStyle>
            <a:lvl1pPr>
              <a:spcBef>
                <a:spcPct val="20000"/>
              </a:spcBef>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4"/>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50000"/>
              </a:lnSpc>
              <a:spcBef>
                <a:spcPct val="50000"/>
              </a:spcBef>
              <a:buFontTx/>
              <a:buNone/>
            </a:pPr>
            <a:r>
              <a:rPr lang="tr-TR" altLang="tr-TR" sz="1200">
                <a:latin typeface="Comic Sans MS" panose="030F0702030302020204" pitchFamily="66" charset="0"/>
              </a:rPr>
              <a:t>İki saatten fazla  </a:t>
            </a:r>
          </a:p>
          <a:p>
            <a:pPr algn="ctr" eaLnBrk="1" hangingPunct="1">
              <a:lnSpc>
                <a:spcPct val="50000"/>
              </a:lnSpc>
              <a:spcBef>
                <a:spcPct val="50000"/>
              </a:spcBef>
              <a:buFontTx/>
              <a:buNone/>
            </a:pPr>
            <a:r>
              <a:rPr lang="tr-TR" altLang="tr-TR" sz="1200">
                <a:latin typeface="Comic Sans MS" panose="030F0702030302020204" pitchFamily="66" charset="0"/>
              </a:rPr>
              <a:t> hiç ara verilmeden</a:t>
            </a:r>
          </a:p>
          <a:p>
            <a:pPr algn="ctr" eaLnBrk="1" hangingPunct="1">
              <a:lnSpc>
                <a:spcPct val="50000"/>
              </a:lnSpc>
              <a:spcBef>
                <a:spcPct val="50000"/>
              </a:spcBef>
              <a:buFontTx/>
              <a:buNone/>
            </a:pPr>
            <a:r>
              <a:rPr lang="tr-TR" altLang="tr-TR" sz="1200">
                <a:latin typeface="Comic Sans MS" panose="030F0702030302020204" pitchFamily="66" charset="0"/>
              </a:rPr>
              <a:t> çalışılan</a:t>
            </a:r>
          </a:p>
          <a:p>
            <a:pPr algn="ctr" eaLnBrk="1" hangingPunct="1">
              <a:lnSpc>
                <a:spcPct val="50000"/>
              </a:lnSpc>
              <a:spcBef>
                <a:spcPct val="50000"/>
              </a:spcBef>
              <a:buFontTx/>
              <a:buNone/>
            </a:pPr>
            <a:r>
              <a:rPr lang="tr-TR" altLang="tr-TR" sz="1200">
                <a:latin typeface="Comic Sans MS" panose="030F0702030302020204" pitchFamily="66" charset="0"/>
              </a:rPr>
              <a:t> Hatırlama Eğrisi</a:t>
            </a:r>
          </a:p>
        </p:txBody>
      </p:sp>
    </p:spTree>
  </p:cSld>
  <p:clrMapOvr>
    <a:overrideClrMapping bg1="lt1" tx1="dk1" bg2="lt2" tx2="dk2" accent1="accent1" accent2="accent2" accent3="accent3" accent4="accent4" accent5="accent5" accent6="accent6" hlink="hlink" folHlink="folHlink"/>
  </p:clrMapOvr>
  <p:transition advClick="0" advTm="30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2000" fill="hold"/>
                                        <p:tgtEl>
                                          <p:spTgt spid="57346"/>
                                        </p:tgtEl>
                                        <p:attrNameLst>
                                          <p:attrName>ppt_w</p:attrName>
                                        </p:attrNameLst>
                                      </p:cBhvr>
                                      <p:tavLst>
                                        <p:tav tm="0">
                                          <p:val>
                                            <p:fltVal val="0"/>
                                          </p:val>
                                        </p:tav>
                                        <p:tav tm="100000">
                                          <p:val>
                                            <p:strVal val="#ppt_w"/>
                                          </p:val>
                                        </p:tav>
                                      </p:tavLst>
                                    </p:anim>
                                    <p:anim calcmode="lin" valueType="num">
                                      <p:cBhvr>
                                        <p:cTn id="8" dur="2000" fill="hold"/>
                                        <p:tgtEl>
                                          <p:spTgt spid="573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57375"/>
                                        </p:tgtEl>
                                        <p:attrNameLst>
                                          <p:attrName>style.visibility</p:attrName>
                                        </p:attrNameLst>
                                      </p:cBhvr>
                                      <p:to>
                                        <p:strVal val="visible"/>
                                      </p:to>
                                    </p:set>
                                    <p:anim by="(-#ppt_w*2)" calcmode="lin" valueType="num">
                                      <p:cBhvr rctx="PPT">
                                        <p:cTn id="13" dur="500" autoRev="1" fill="hold">
                                          <p:stCondLst>
                                            <p:cond delay="0"/>
                                          </p:stCondLst>
                                        </p:cTn>
                                        <p:tgtEl>
                                          <p:spTgt spid="57375"/>
                                        </p:tgtEl>
                                        <p:attrNameLst>
                                          <p:attrName>ppt_w</p:attrName>
                                        </p:attrNameLst>
                                      </p:cBhvr>
                                    </p:anim>
                                    <p:anim by="(#ppt_w*0.50)" calcmode="lin" valueType="num">
                                      <p:cBhvr>
                                        <p:cTn id="14" dur="500" decel="50000" autoRev="1" fill="hold">
                                          <p:stCondLst>
                                            <p:cond delay="0"/>
                                          </p:stCondLst>
                                        </p:cTn>
                                        <p:tgtEl>
                                          <p:spTgt spid="57375"/>
                                        </p:tgtEl>
                                        <p:attrNameLst>
                                          <p:attrName>ppt_x</p:attrName>
                                        </p:attrNameLst>
                                      </p:cBhvr>
                                    </p:anim>
                                    <p:anim from="(-#ppt_h/2)" to="(#ppt_y)" calcmode="lin" valueType="num">
                                      <p:cBhvr>
                                        <p:cTn id="15" dur="1000" fill="hold">
                                          <p:stCondLst>
                                            <p:cond delay="0"/>
                                          </p:stCondLst>
                                        </p:cTn>
                                        <p:tgtEl>
                                          <p:spTgt spid="57375"/>
                                        </p:tgtEl>
                                        <p:attrNameLst>
                                          <p:attrName>ppt_y</p:attrName>
                                        </p:attrNameLst>
                                      </p:cBhvr>
                                    </p:anim>
                                    <p:animRot by="21600000">
                                      <p:cBhvr>
                                        <p:cTn id="16" dur="1000" fill="hold">
                                          <p:stCondLst>
                                            <p:cond delay="0"/>
                                          </p:stCondLst>
                                        </p:cTn>
                                        <p:tgtEl>
                                          <p:spTgt spid="57375"/>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57374"/>
                                        </p:tgtEl>
                                        <p:attrNameLst>
                                          <p:attrName>style.visibility</p:attrName>
                                        </p:attrNameLst>
                                      </p:cBhvr>
                                      <p:to>
                                        <p:strVal val="visible"/>
                                      </p:to>
                                    </p:set>
                                    <p:anim by="(-#ppt_w*2)" calcmode="lin" valueType="num">
                                      <p:cBhvr rctx="PPT">
                                        <p:cTn id="21" dur="500" autoRev="1" fill="hold">
                                          <p:stCondLst>
                                            <p:cond delay="0"/>
                                          </p:stCondLst>
                                        </p:cTn>
                                        <p:tgtEl>
                                          <p:spTgt spid="57374"/>
                                        </p:tgtEl>
                                        <p:attrNameLst>
                                          <p:attrName>ppt_w</p:attrName>
                                        </p:attrNameLst>
                                      </p:cBhvr>
                                    </p:anim>
                                    <p:anim by="(#ppt_w*0.50)" calcmode="lin" valueType="num">
                                      <p:cBhvr>
                                        <p:cTn id="22" dur="500" decel="50000" autoRev="1" fill="hold">
                                          <p:stCondLst>
                                            <p:cond delay="0"/>
                                          </p:stCondLst>
                                        </p:cTn>
                                        <p:tgtEl>
                                          <p:spTgt spid="57374"/>
                                        </p:tgtEl>
                                        <p:attrNameLst>
                                          <p:attrName>ppt_x</p:attrName>
                                        </p:attrNameLst>
                                      </p:cBhvr>
                                    </p:anim>
                                    <p:anim from="(-#ppt_h/2)" to="(#ppt_y)" calcmode="lin" valueType="num">
                                      <p:cBhvr>
                                        <p:cTn id="23" dur="1000" fill="hold">
                                          <p:stCondLst>
                                            <p:cond delay="0"/>
                                          </p:stCondLst>
                                        </p:cTn>
                                        <p:tgtEl>
                                          <p:spTgt spid="57374"/>
                                        </p:tgtEl>
                                        <p:attrNameLst>
                                          <p:attrName>ppt_y</p:attrName>
                                        </p:attrNameLst>
                                      </p:cBhvr>
                                    </p:anim>
                                    <p:animRot by="21600000">
                                      <p:cBhvr>
                                        <p:cTn id="24" dur="1000" fill="hold">
                                          <p:stCondLst>
                                            <p:cond delay="0"/>
                                          </p:stCondLst>
                                        </p:cTn>
                                        <p:tgtEl>
                                          <p:spTgt spid="57374"/>
                                        </p:tgtEl>
                                        <p:attrNameLst>
                                          <p:attrName>r</p:attrName>
                                        </p:attrNameLst>
                                      </p:cBhvr>
                                    </p:animRot>
                                  </p:childTnLst>
                                </p:cTn>
                              </p:par>
                            </p:childTnLst>
                          </p:cTn>
                        </p:par>
                      </p:childTnLst>
                    </p:cTn>
                  </p:par>
                  <p:par>
                    <p:cTn id="25" fill="hold" nodeType="clickPar">
                      <p:stCondLst>
                        <p:cond delay="indefinite"/>
                      </p:stCondLst>
                      <p:childTnLst>
                        <p:par>
                          <p:cTn id="26" fill="hold" nodeType="withGroup">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57376"/>
                                        </p:tgtEl>
                                        <p:attrNameLst>
                                          <p:attrName>style.visibility</p:attrName>
                                        </p:attrNameLst>
                                      </p:cBhvr>
                                      <p:to>
                                        <p:strVal val="visible"/>
                                      </p:to>
                                    </p:set>
                                    <p:anim by="(-#ppt_w*2)" calcmode="lin" valueType="num">
                                      <p:cBhvr rctx="PPT">
                                        <p:cTn id="29" dur="500" autoRev="1" fill="hold">
                                          <p:stCondLst>
                                            <p:cond delay="0"/>
                                          </p:stCondLst>
                                        </p:cTn>
                                        <p:tgtEl>
                                          <p:spTgt spid="57376"/>
                                        </p:tgtEl>
                                        <p:attrNameLst>
                                          <p:attrName>ppt_w</p:attrName>
                                        </p:attrNameLst>
                                      </p:cBhvr>
                                    </p:anim>
                                    <p:anim by="(#ppt_w*0.50)" calcmode="lin" valueType="num">
                                      <p:cBhvr>
                                        <p:cTn id="30" dur="500" decel="50000" autoRev="1" fill="hold">
                                          <p:stCondLst>
                                            <p:cond delay="0"/>
                                          </p:stCondLst>
                                        </p:cTn>
                                        <p:tgtEl>
                                          <p:spTgt spid="57376"/>
                                        </p:tgtEl>
                                        <p:attrNameLst>
                                          <p:attrName>ppt_x</p:attrName>
                                        </p:attrNameLst>
                                      </p:cBhvr>
                                    </p:anim>
                                    <p:anim from="(-#ppt_h/2)" to="(#ppt_y)" calcmode="lin" valueType="num">
                                      <p:cBhvr>
                                        <p:cTn id="31" dur="1000" fill="hold">
                                          <p:stCondLst>
                                            <p:cond delay="0"/>
                                          </p:stCondLst>
                                        </p:cTn>
                                        <p:tgtEl>
                                          <p:spTgt spid="57376"/>
                                        </p:tgtEl>
                                        <p:attrNameLst>
                                          <p:attrName>ppt_y</p:attrName>
                                        </p:attrNameLst>
                                      </p:cBhvr>
                                    </p:anim>
                                    <p:animRot by="21600000">
                                      <p:cBhvr>
                                        <p:cTn id="32" dur="1000" fill="hold">
                                          <p:stCondLst>
                                            <p:cond delay="0"/>
                                          </p:stCondLst>
                                        </p:cTn>
                                        <p:tgtEl>
                                          <p:spTgt spid="573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74" grpId="0" animBg="1"/>
      <p:bldP spid="57375" grpId="0" animBg="1"/>
      <p:bldP spid="5737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Altbilgi Yer Tutucusu"/>
          <p:cNvSpPr>
            <a:spLocks noGrp="1"/>
          </p:cNvSpPr>
          <p:nvPr>
            <p:ph type="ftr" sz="quarter" idx="11"/>
          </p:nvPr>
        </p:nvSpPr>
        <p:spPr/>
        <p:txBody>
          <a:bodyPr/>
          <a:lstStyle/>
          <a:p>
            <a:pPr>
              <a:defRPr/>
            </a:pPr>
            <a:r>
              <a:rPr lang="en-US"/>
              <a:t> </a:t>
            </a:r>
          </a:p>
        </p:txBody>
      </p:sp>
      <p:sp>
        <p:nvSpPr>
          <p:cNvPr id="6" name="3 Slayt Numarası Yer Tutucusu"/>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CB2B9580-0E1A-4994-954C-671AA9FC5AC1}" type="slidenum">
              <a:rPr lang="en-US" altLang="tr-TR" sz="1000" smtClean="0"/>
              <a:pPr eaLnBrk="1" hangingPunct="1">
                <a:defRPr/>
              </a:pPr>
              <a:t>56</a:t>
            </a:fld>
            <a:endParaRPr lang="en-US" altLang="tr-TR" sz="1000" smtClean="0"/>
          </a:p>
        </p:txBody>
      </p:sp>
      <p:sp>
        <p:nvSpPr>
          <p:cNvPr id="64516" name="WordArt 2"/>
          <p:cNvSpPr>
            <a:spLocks noChangeArrowheads="1" noChangeShapeType="1" noTextEdit="1"/>
          </p:cNvSpPr>
          <p:nvPr/>
        </p:nvSpPr>
        <p:spPr bwMode="auto">
          <a:xfrm rot="-474430">
            <a:off x="2438400" y="685800"/>
            <a:ext cx="6477000" cy="1152525"/>
          </a:xfrm>
          <a:prstGeom prst="rect">
            <a:avLst/>
          </a:prstGeom>
        </p:spPr>
        <p:txBody>
          <a:bodyPr wrap="none" fromWordArt="1">
            <a:prstTxWarp prst="textPlain">
              <a:avLst>
                <a:gd name="adj" fmla="val 50000"/>
              </a:avLst>
            </a:prstTxWarp>
          </a:bodyPr>
          <a:lstStyle/>
          <a:p>
            <a:pPr algn="ctr"/>
            <a:r>
              <a:rPr lang="tr-TR" sz="44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420000" scaled="1"/>
                </a:gradFill>
                <a:effectLst>
                  <a:outerShdw dist="35921" dir="2700000" sy="50000" kx="2115830" algn="bl" rotWithShape="0">
                    <a:srgbClr val="C0C0C0">
                      <a:alpha val="79999"/>
                    </a:srgbClr>
                  </a:outerShdw>
                </a:effectLst>
                <a:latin typeface="Comic Sans MS" panose="030F0702030302020204" pitchFamily="66" charset="0"/>
              </a:rPr>
              <a:t>BUGÜN NELER ÖĞRENDİK</a:t>
            </a:r>
          </a:p>
        </p:txBody>
      </p:sp>
      <p:sp>
        <p:nvSpPr>
          <p:cNvPr id="64517" name="Text Box 3"/>
          <p:cNvSpPr txBox="1">
            <a:spLocks noChangeArrowheads="1"/>
          </p:cNvSpPr>
          <p:nvPr/>
        </p:nvSpPr>
        <p:spPr bwMode="auto">
          <a:xfrm>
            <a:off x="2514600" y="2819400"/>
            <a:ext cx="7013575"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AutoNum type="arabicParenR"/>
            </a:pPr>
            <a:r>
              <a:rPr lang="tr-TR" altLang="tr-TR" sz="2500" b="1">
                <a:latin typeface="Comic Sans MS" panose="030F0702030302020204" pitchFamily="66" charset="0"/>
              </a:rPr>
              <a:t>Verimli ders çalışmanın ne olduğunu</a:t>
            </a:r>
          </a:p>
          <a:p>
            <a:pPr eaLnBrk="1" hangingPunct="1">
              <a:spcBef>
                <a:spcPct val="50000"/>
              </a:spcBef>
              <a:buClrTx/>
              <a:buSzTx/>
              <a:buFontTx/>
              <a:buAutoNum type="arabicParenR"/>
            </a:pPr>
            <a:r>
              <a:rPr lang="tr-TR" altLang="tr-TR" sz="2500" b="1">
                <a:latin typeface="Comic Sans MS" panose="030F0702030302020204" pitchFamily="66" charset="0"/>
              </a:rPr>
              <a:t>Nasıl Çalışma Planı Hazırlayacağımızı</a:t>
            </a:r>
          </a:p>
          <a:p>
            <a:pPr eaLnBrk="1" hangingPunct="1">
              <a:spcBef>
                <a:spcPct val="50000"/>
              </a:spcBef>
              <a:buClrTx/>
              <a:buSzTx/>
              <a:buFontTx/>
              <a:buAutoNum type="arabicParenR"/>
            </a:pPr>
            <a:r>
              <a:rPr lang="tr-TR" altLang="tr-TR" sz="2500" b="1">
                <a:latin typeface="Comic Sans MS" panose="030F0702030302020204" pitchFamily="66" charset="0"/>
              </a:rPr>
              <a:t>Başarının Sırrını</a:t>
            </a:r>
          </a:p>
          <a:p>
            <a:pPr eaLnBrk="1" hangingPunct="1">
              <a:spcBef>
                <a:spcPct val="50000"/>
              </a:spcBef>
              <a:buClrTx/>
              <a:buSzTx/>
              <a:buFontTx/>
              <a:buAutoNum type="arabicParenR"/>
            </a:pPr>
            <a:r>
              <a:rPr lang="tr-TR" altLang="tr-TR" sz="2500" b="1">
                <a:latin typeface="Comic Sans MS" panose="030F0702030302020204" pitchFamily="66" charset="0"/>
              </a:rPr>
              <a:t>Nasıl Ders Çalışılmayacağını</a:t>
            </a:r>
          </a:p>
          <a:p>
            <a:pPr eaLnBrk="1" hangingPunct="1">
              <a:spcBef>
                <a:spcPct val="50000"/>
              </a:spcBef>
              <a:buClrTx/>
              <a:buSzTx/>
              <a:buFontTx/>
              <a:buAutoNum type="arabicParenR"/>
            </a:pPr>
            <a:r>
              <a:rPr lang="tr-TR" altLang="tr-TR" sz="2500" b="1">
                <a:latin typeface="Comic Sans MS" panose="030F0702030302020204" pitchFamily="66" charset="0"/>
              </a:rPr>
              <a:t>Verimli Ders Çalışma Yöntemlerini</a:t>
            </a:r>
            <a:endParaRPr lang="tr-TR" altLang="tr-TR" sz="1800">
              <a:latin typeface="Comic Sans MS" panose="030F0702030302020204" pitchFamily="66" charset="0"/>
            </a:endParaRPr>
          </a:p>
          <a:p>
            <a:pPr eaLnBrk="1" hangingPunct="1">
              <a:spcBef>
                <a:spcPct val="50000"/>
              </a:spcBef>
              <a:buClrTx/>
              <a:buSzTx/>
              <a:buFontTx/>
              <a:buAutoNum type="arabicParenR"/>
            </a:pPr>
            <a:endParaRPr lang="tr-TR" altLang="tr-TR" sz="1800">
              <a:latin typeface="Comic Sans MS" panose="030F0702030302020204" pitchFamily="66" charset="0"/>
            </a:endParaRPr>
          </a:p>
          <a:p>
            <a:pPr eaLnBrk="1" hangingPunct="1">
              <a:spcBef>
                <a:spcPct val="50000"/>
              </a:spcBef>
              <a:buClrTx/>
              <a:buSzTx/>
              <a:buFontTx/>
              <a:buAutoNum type="arabicParenR"/>
            </a:pPr>
            <a:endParaRPr lang="tr-TR" altLang="tr-TR" sz="1800">
              <a:latin typeface="Comic Sans MS" panose="030F0702030302020204" pitchFamily="66" charset="0"/>
            </a:endParaRPr>
          </a:p>
          <a:p>
            <a:pPr eaLnBrk="1" hangingPunct="1">
              <a:spcBef>
                <a:spcPct val="50000"/>
              </a:spcBef>
              <a:buClrTx/>
              <a:buSzTx/>
              <a:buFontTx/>
              <a:buAutoNum type="arabicParenR"/>
            </a:pPr>
            <a:endParaRPr lang="tr-TR" altLang="tr-TR" sz="1800">
              <a:latin typeface="Comic Sans MS" panose="030F0702030302020204" pitchFamily="66" charset="0"/>
            </a:endParaRP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C9C6CAA3-4FC4-41A8-A5FD-B8781C563FF3}" type="slidenum">
              <a:rPr lang="en-US" altLang="tr-TR" sz="1000" smtClean="0"/>
              <a:pPr eaLnBrk="1" hangingPunct="1">
                <a:defRPr/>
              </a:pPr>
              <a:t>57</a:t>
            </a:fld>
            <a:endParaRPr lang="en-US" altLang="tr-TR" sz="1000" smtClean="0"/>
          </a:p>
        </p:txBody>
      </p:sp>
      <p:sp>
        <p:nvSpPr>
          <p:cNvPr id="61442" name="Rectangle 2"/>
          <p:cNvSpPr>
            <a:spLocks noGrp="1" noChangeArrowheads="1"/>
          </p:cNvSpPr>
          <p:nvPr>
            <p:ph type="title"/>
          </p:nvPr>
        </p:nvSpPr>
        <p:spPr/>
        <p:txBody>
          <a:bodyPr/>
          <a:lstStyle/>
          <a:p>
            <a:pPr algn="ctr" eaLnBrk="1" hangingPunct="1">
              <a:defRPr/>
            </a:pPr>
            <a:r>
              <a:rPr lang="tr-TR" sz="4000" b="1" smtClean="0">
                <a:solidFill>
                  <a:srgbClr val="66FF33"/>
                </a:solidFill>
              </a:rPr>
              <a:t>UNUTMAYINIZ Kİ.</a:t>
            </a:r>
          </a:p>
        </p:txBody>
      </p:sp>
      <p:sp>
        <p:nvSpPr>
          <p:cNvPr id="65541" name="Rectangle 3"/>
          <p:cNvSpPr>
            <a:spLocks noGrp="1" noChangeArrowheads="1"/>
          </p:cNvSpPr>
          <p:nvPr>
            <p:ph type="body" idx="1"/>
          </p:nvPr>
        </p:nvSpPr>
        <p:spPr/>
        <p:txBody>
          <a:bodyPr/>
          <a:lstStyle/>
          <a:p>
            <a:pPr algn="ctr" eaLnBrk="1" hangingPunct="1">
              <a:buFont typeface="Wingdings" panose="05000000000000000000" pitchFamily="2" charset="2"/>
              <a:buNone/>
            </a:pPr>
            <a:r>
              <a:rPr lang="tr-TR" altLang="tr-TR" b="1" smtClean="0">
                <a:effectLst/>
                <a:latin typeface="Times New Roman" panose="02020603050405020304" pitchFamily="18" charset="0"/>
                <a:cs typeface="Times New Roman" panose="02020603050405020304" pitchFamily="18" charset="0"/>
              </a:rPr>
              <a:t>Üşüyen insan,ateşi düşünerek ısınmaz.</a:t>
            </a:r>
            <a:endParaRPr lang="tr-TR" altLang="tr-TR" b="1" smtClean="0">
              <a:effectLst/>
              <a:latin typeface="Times New Roman" panose="02020603050405020304" pitchFamily="18" charset="0"/>
              <a:ea typeface="Arial Unicode MS" panose="020B0604020202020204" pitchFamily="34" charset="-128"/>
              <a:cs typeface="Arial Unicode MS" panose="020B0604020202020204" pitchFamily="34" charset="-128"/>
            </a:endParaRPr>
          </a:p>
          <a:p>
            <a:pPr algn="ctr" eaLnBrk="1" hangingPunct="1">
              <a:buFont typeface="Wingdings" panose="05000000000000000000" pitchFamily="2" charset="2"/>
              <a:buNone/>
            </a:pPr>
            <a:r>
              <a:rPr lang="tr-TR" altLang="tr-TR" b="1" smtClean="0">
                <a:effectLst/>
                <a:latin typeface="Times New Roman" panose="02020603050405020304" pitchFamily="18" charset="0"/>
                <a:cs typeface="Times New Roman" panose="02020603050405020304" pitchFamily="18" charset="0"/>
              </a:rPr>
              <a:t>Acıkan  insan nefis yemekleri düşünerek açlığını gidermez.</a:t>
            </a:r>
            <a:endParaRPr lang="tr-TR" altLang="tr-TR" b="1" smtClean="0">
              <a:effectLst/>
              <a:latin typeface="Times New Roman" panose="02020603050405020304" pitchFamily="18" charset="0"/>
              <a:ea typeface="Arial Unicode MS" panose="020B0604020202020204" pitchFamily="34" charset="-128"/>
              <a:cs typeface="Arial Unicode MS" panose="020B0604020202020204" pitchFamily="34" charset="-128"/>
            </a:endParaRPr>
          </a:p>
          <a:p>
            <a:pPr algn="ctr" eaLnBrk="1" hangingPunct="1">
              <a:buFont typeface="Wingdings" panose="05000000000000000000" pitchFamily="2" charset="2"/>
              <a:buNone/>
            </a:pPr>
            <a:r>
              <a:rPr lang="tr-TR" altLang="tr-TR" b="1" smtClean="0">
                <a:effectLst/>
                <a:latin typeface="Times New Roman" panose="02020603050405020304" pitchFamily="18" charset="0"/>
                <a:cs typeface="Times New Roman" panose="02020603050405020304" pitchFamily="18" charset="0"/>
              </a:rPr>
              <a:t>Sen de sadece çalışmak gerektiğini düşünerek başarılı olamazsın.</a:t>
            </a:r>
            <a:endParaRPr lang="tr-TR" altLang="tr-TR" b="1" smtClean="0">
              <a:effectLst/>
              <a:latin typeface="Times New Roman" panose="02020603050405020304" pitchFamily="18" charset="0"/>
              <a:ea typeface="Arial Unicode MS" panose="020B0604020202020204" pitchFamily="34" charset="-128"/>
              <a:cs typeface="Arial Unicode MS" panose="020B0604020202020204" pitchFamily="34" charset="-128"/>
            </a:endParaRPr>
          </a:p>
          <a:p>
            <a:pPr algn="ctr" eaLnBrk="1" hangingPunct="1">
              <a:buFont typeface="Wingdings" panose="05000000000000000000" pitchFamily="2" charset="2"/>
              <a:buNone/>
            </a:pPr>
            <a:r>
              <a:rPr lang="tr-TR" altLang="tr-TR" b="1" smtClean="0">
                <a:effectLst/>
                <a:latin typeface="Times New Roman" panose="02020603050405020304" pitchFamily="18" charset="0"/>
                <a:cs typeface="Times New Roman" panose="02020603050405020304" pitchFamily="18" charset="0"/>
              </a:rPr>
              <a:t>Düşündüğün yeter;haydi şimdi düşündüklerini uygula.</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4 Altbilgi Yer Tutucusu"/>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tr-TR" sz="1400"/>
              <a:t> </a:t>
            </a:r>
          </a:p>
        </p:txBody>
      </p:sp>
      <p:sp>
        <p:nvSpPr>
          <p:cNvPr id="12291" name="5 Slayt Numarası Yer Tutucusu"/>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514AFE5A-80DB-4ABC-94BD-05F87E90F539}" type="slidenum">
              <a:rPr lang="en-US" altLang="tr-TR" sz="1400"/>
              <a:pPr algn="r" eaLnBrk="1" hangingPunct="1">
                <a:spcBef>
                  <a:spcPct val="0"/>
                </a:spcBef>
                <a:buFontTx/>
                <a:buNone/>
              </a:pPr>
              <a:t>6</a:t>
            </a:fld>
            <a:endParaRPr lang="en-US" altLang="tr-TR" sz="1400"/>
          </a:p>
        </p:txBody>
      </p:sp>
      <p:sp>
        <p:nvSpPr>
          <p:cNvPr id="12292" name="Rectangle 2"/>
          <p:cNvSpPr>
            <a:spLocks noGrp="1" noChangeArrowheads="1"/>
          </p:cNvSpPr>
          <p:nvPr>
            <p:ph type="title" idx="4294967295"/>
          </p:nvPr>
        </p:nvSpPr>
        <p:spPr>
          <a:xfrm>
            <a:off x="611188" y="457200"/>
            <a:ext cx="8315325" cy="1819275"/>
          </a:xfrm>
        </p:spPr>
        <p:txBody>
          <a:bodyPr/>
          <a:lstStyle/>
          <a:p>
            <a:pPr eaLnBrk="1" hangingPunct="1"/>
            <a:r>
              <a:rPr lang="tr-TR" altLang="tr-TR" sz="4500" b="1" smtClean="0">
                <a:latin typeface="Pusulawin" pitchFamily="2" charset="0"/>
              </a:rPr>
              <a:t>  </a:t>
            </a:r>
            <a:endParaRPr lang="tr-TR" altLang="tr-TR" smtClean="0"/>
          </a:p>
        </p:txBody>
      </p:sp>
      <p:graphicFrame>
        <p:nvGraphicFramePr>
          <p:cNvPr id="66563" name="Object 3"/>
          <p:cNvGraphicFramePr>
            <a:graphicFrameLocks noChangeAspect="1"/>
          </p:cNvGraphicFramePr>
          <p:nvPr>
            <p:ph idx="4294967295"/>
          </p:nvPr>
        </p:nvGraphicFramePr>
        <p:xfrm>
          <a:off x="5076825" y="2708275"/>
          <a:ext cx="2159000" cy="3933825"/>
        </p:xfrm>
        <a:graphic>
          <a:graphicData uri="http://schemas.openxmlformats.org/presentationml/2006/ole">
            <mc:AlternateContent xmlns:mc="http://schemas.openxmlformats.org/markup-compatibility/2006">
              <mc:Choice xmlns:v="urn:schemas-microsoft-com:vml" Requires="v">
                <p:oleObj spid="_x0000_s12296" name="Clip" r:id="rId5" imgW="4579545" imgH="12677869" progId="MS_ClipArt_Gallery.2">
                  <p:embed/>
                </p:oleObj>
              </mc:Choice>
              <mc:Fallback>
                <p:oleObj name="Clip" r:id="rId5" imgW="4579545" imgH="12677869" progId="MS_ClipArt_Gallery.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5" y="2708275"/>
                        <a:ext cx="2159000" cy="393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4" name="WordArt 4"/>
          <p:cNvSpPr>
            <a:spLocks noChangeArrowheads="1" noChangeShapeType="1" noTextEdit="1"/>
          </p:cNvSpPr>
          <p:nvPr/>
        </p:nvSpPr>
        <p:spPr bwMode="auto">
          <a:xfrm rot="-1315283">
            <a:off x="-152400" y="457200"/>
            <a:ext cx="8553450" cy="3159125"/>
          </a:xfrm>
          <a:prstGeom prst="rect">
            <a:avLst/>
          </a:prstGeom>
        </p:spPr>
        <p:txBody>
          <a:bodyPr wrap="none" fromWordArt="1">
            <a:prstTxWarp prst="textDoubleWave1">
              <a:avLst>
                <a:gd name="adj1" fmla="val 6500"/>
                <a:gd name="adj2" fmla="val 0"/>
              </a:avLst>
            </a:prstTxWarp>
          </a:bodyPr>
          <a:lstStyle/>
          <a:p>
            <a:pPr algn="ctr"/>
            <a:r>
              <a:rPr lang="tr-TR" sz="3600" b="1" kern="10" spc="-360">
                <a:ln w="6350">
                  <a:solidFill>
                    <a:srgbClr val="808000"/>
                  </a:solidFill>
                  <a:round/>
                  <a:headEnd/>
                  <a:tailEnd/>
                </a:ln>
                <a:solidFill>
                  <a:schemeClr val="accent2"/>
                </a:solidFill>
                <a:effectLst>
                  <a:outerShdw dist="125724" dir="18900000" algn="ctr" rotWithShape="0">
                    <a:srgbClr val="000099"/>
                  </a:outerShdw>
                </a:effectLst>
                <a:latin typeface="Comic Sans MS" panose="030F0702030302020204" pitchFamily="66" charset="0"/>
              </a:rPr>
              <a:t>VERİMLİ </a:t>
            </a:r>
          </a:p>
          <a:p>
            <a:pPr algn="ctr"/>
            <a:r>
              <a:rPr lang="tr-TR" sz="3600" b="1" kern="10" spc="-360">
                <a:ln w="6350">
                  <a:solidFill>
                    <a:srgbClr val="808000"/>
                  </a:solidFill>
                  <a:round/>
                  <a:headEnd/>
                  <a:tailEnd/>
                </a:ln>
                <a:solidFill>
                  <a:schemeClr val="accent2"/>
                </a:solidFill>
                <a:effectLst>
                  <a:outerShdw dist="125724" dir="18900000" algn="ctr" rotWithShape="0">
                    <a:srgbClr val="000099"/>
                  </a:outerShdw>
                </a:effectLst>
                <a:latin typeface="Comic Sans MS" panose="030F0702030302020204" pitchFamily="66" charset="0"/>
              </a:rPr>
              <a:t>DERS ÇALIŞMA NEDİR? </a:t>
            </a:r>
          </a:p>
        </p:txBody>
      </p:sp>
      <p:pic>
        <p:nvPicPr>
          <p:cNvPr id="12295" name="Picture 5" descr="TFR64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457398">
            <a:off x="2411413" y="3933825"/>
            <a:ext cx="20875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wipe(down)">
                                      <p:cBhvr>
                                        <p:cTn id="7" dur="500"/>
                                        <p:tgtEl>
                                          <p:spTgt spid="66563"/>
                                        </p:tgtEl>
                                      </p:cBhvr>
                                    </p:animEffect>
                                  </p:childTnLst>
                                  <p:subTnLst>
                                    <p:audio>
                                      <p:cMediaNode>
                                        <p:cTn display="0" masterRel="sameClick">
                                          <p:stCondLst>
                                            <p:cond evt="begin" delay="0">
                                              <p:tn val="5"/>
                                            </p:cond>
                                          </p:stCondLst>
                                          <p:endCondLst>
                                            <p:cond evt="onStopAudio" delay="0">
                                              <p:tgtEl>
                                                <p:sldTgt/>
                                              </p:tgtEl>
                                            </p:cond>
                                          </p:endCondLst>
                                        </p:cTn>
                                        <p:tgtEl>
                                          <p:sndTgt r:embed="rId4" name="ANIMS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4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tr-TR" sz="1400" smtClean="0"/>
              <a:t> </a:t>
            </a:r>
          </a:p>
        </p:txBody>
      </p:sp>
      <p:sp>
        <p:nvSpPr>
          <p:cNvPr id="13315"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F1AAF4B-E560-4B16-A5A5-6735D658B1E7}" type="slidenum">
              <a:rPr lang="en-US" altLang="tr-TR" sz="1400"/>
              <a:pPr>
                <a:spcBef>
                  <a:spcPct val="0"/>
                </a:spcBef>
                <a:buFontTx/>
                <a:buNone/>
              </a:pPr>
              <a:t>7</a:t>
            </a:fld>
            <a:endParaRPr lang="en-US" altLang="tr-TR" sz="1400"/>
          </a:p>
        </p:txBody>
      </p:sp>
      <p:sp>
        <p:nvSpPr>
          <p:cNvPr id="13316" name="Rectangle 2"/>
          <p:cNvSpPr>
            <a:spLocks noGrp="1" noChangeArrowheads="1"/>
          </p:cNvSpPr>
          <p:nvPr>
            <p:ph type="title"/>
          </p:nvPr>
        </p:nvSpPr>
        <p:spPr>
          <a:xfrm>
            <a:off x="152400" y="1828800"/>
            <a:ext cx="8137525" cy="3816350"/>
          </a:xfrm>
        </p:spPr>
        <p:txBody>
          <a:bodyPr/>
          <a:lstStyle/>
          <a:p>
            <a:pPr marL="762000" indent="-762000" eaLnBrk="1" hangingPunct="1"/>
            <a:r>
              <a:rPr lang="tr-TR" altLang="tr-TR" sz="2400" smtClean="0"/>
              <a:t>         </a:t>
            </a:r>
            <a:r>
              <a:rPr lang="tr-TR" altLang="tr-TR" sz="2400" smtClean="0">
                <a:solidFill>
                  <a:schemeClr val="bg2"/>
                </a:solidFill>
              </a:rPr>
              <a:t>1.  Çok çalışma,</a:t>
            </a:r>
            <a:br>
              <a:rPr lang="tr-TR" altLang="tr-TR" sz="2400" smtClean="0">
                <a:solidFill>
                  <a:schemeClr val="bg2"/>
                </a:solidFill>
              </a:rPr>
            </a:br>
            <a:r>
              <a:rPr lang="tr-TR" altLang="tr-TR" sz="2400" smtClean="0">
                <a:solidFill>
                  <a:schemeClr val="bg2"/>
                </a:solidFill>
              </a:rPr>
              <a:t>2. Okul dışı zamanlarımızın çoğunu derse ayırma,</a:t>
            </a:r>
            <a:br>
              <a:rPr lang="tr-TR" altLang="tr-TR" sz="2400" smtClean="0">
                <a:solidFill>
                  <a:schemeClr val="bg2"/>
                </a:solidFill>
              </a:rPr>
            </a:br>
            <a:r>
              <a:rPr lang="tr-TR" altLang="tr-TR" sz="2400" smtClean="0">
                <a:solidFill>
                  <a:schemeClr val="bg2"/>
                </a:solidFill>
              </a:rPr>
              <a:t>3. Yapmaktan hoşlandığın şeylerden tatile kadar vazgeçme,</a:t>
            </a:r>
            <a:br>
              <a:rPr lang="tr-TR" altLang="tr-TR" sz="2400" smtClean="0">
                <a:solidFill>
                  <a:schemeClr val="bg2"/>
                </a:solidFill>
              </a:rPr>
            </a:br>
            <a:r>
              <a:rPr lang="tr-TR" altLang="tr-TR" sz="2400" smtClean="0">
                <a:solidFill>
                  <a:schemeClr val="bg2"/>
                </a:solidFill>
              </a:rPr>
              <a:t>4. Kendini sadece derslere ve sınavlara odaklama,</a:t>
            </a:r>
            <a:br>
              <a:rPr lang="tr-TR" altLang="tr-TR" sz="2400" smtClean="0">
                <a:solidFill>
                  <a:schemeClr val="bg2"/>
                </a:solidFill>
              </a:rPr>
            </a:br>
            <a:r>
              <a:rPr lang="tr-TR" altLang="tr-TR" sz="2400" smtClean="0">
                <a:solidFill>
                  <a:schemeClr val="bg2"/>
                </a:solidFill>
              </a:rPr>
              <a:t>5. Eğlenmek ve oyundan uzaklaşma,</a:t>
            </a:r>
            <a:br>
              <a:rPr lang="tr-TR" altLang="tr-TR" sz="2400" smtClean="0">
                <a:solidFill>
                  <a:schemeClr val="bg2"/>
                </a:solidFill>
              </a:rPr>
            </a:br>
            <a:r>
              <a:rPr lang="tr-TR" altLang="tr-TR" sz="2400" smtClean="0">
                <a:solidFill>
                  <a:schemeClr val="bg2"/>
                </a:solidFill>
              </a:rPr>
              <a:t>6. başarılı arkadaşlarının çalışma sistemlerini</a:t>
            </a:r>
            <a:r>
              <a:rPr lang="tr-TR" altLang="tr-TR" smtClean="0">
                <a:solidFill>
                  <a:schemeClr val="bg2"/>
                </a:solidFill>
              </a:rPr>
              <a:t> </a:t>
            </a:r>
            <a:r>
              <a:rPr lang="tr-TR" altLang="tr-TR" sz="2000" smtClean="0">
                <a:solidFill>
                  <a:schemeClr val="bg2"/>
                </a:solidFill>
              </a:rPr>
              <a:t>uygulama</a:t>
            </a:r>
          </a:p>
        </p:txBody>
      </p:sp>
      <p:pic>
        <p:nvPicPr>
          <p:cNvPr id="13317" name="Picture 3" descr="Resim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948488" y="4508500"/>
            <a:ext cx="2195512" cy="2349500"/>
          </a:xfrm>
        </p:spPr>
      </p:pic>
      <p:sp>
        <p:nvSpPr>
          <p:cNvPr id="13318" name="WordArt 4"/>
          <p:cNvSpPr>
            <a:spLocks noChangeArrowheads="1" noChangeShapeType="1" noTextEdit="1"/>
          </p:cNvSpPr>
          <p:nvPr/>
        </p:nvSpPr>
        <p:spPr bwMode="auto">
          <a:xfrm>
            <a:off x="1066800" y="381000"/>
            <a:ext cx="7416800" cy="1296988"/>
          </a:xfrm>
          <a:prstGeom prst="rect">
            <a:avLst/>
          </a:prstGeom>
        </p:spPr>
        <p:txBody>
          <a:bodyPr wrap="none" fromWordArt="1">
            <a:prstTxWarp prst="textPlain">
              <a:avLst>
                <a:gd name="adj" fmla="val 50000"/>
              </a:avLst>
            </a:prstTxWarp>
          </a:bodyPr>
          <a:lstStyle/>
          <a:p>
            <a:pPr algn="ctr"/>
            <a:r>
              <a:rPr lang="tr-TR" sz="36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Verimli Çalışmanın ne olduğu</a:t>
            </a:r>
          </a:p>
          <a:p>
            <a:pPr algn="ctr"/>
            <a:r>
              <a:rPr lang="tr-TR" sz="36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konusunda düşünelim mi?</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5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tr-TR" sz="1400" smtClean="0"/>
              <a:t> </a:t>
            </a:r>
          </a:p>
        </p:txBody>
      </p:sp>
      <p:sp>
        <p:nvSpPr>
          <p:cNvPr id="14339" name="6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709F110-FF08-45A8-ABBD-90B249542C99}" type="slidenum">
              <a:rPr lang="en-US" altLang="tr-TR" sz="1400"/>
              <a:pPr>
                <a:spcBef>
                  <a:spcPct val="0"/>
                </a:spcBef>
                <a:buFontTx/>
                <a:buNone/>
              </a:pPr>
              <a:t>8</a:t>
            </a:fld>
            <a:endParaRPr lang="en-US" altLang="tr-TR" sz="1400"/>
          </a:p>
        </p:txBody>
      </p:sp>
      <p:sp>
        <p:nvSpPr>
          <p:cNvPr id="14340" name="Rectangle 2"/>
          <p:cNvSpPr>
            <a:spLocks noGrp="1" noChangeArrowheads="1" noTextEdit="1"/>
          </p:cNvSpPr>
          <p:nvPr>
            <p:ph type="clipArt" sz="half" idx="1"/>
          </p:nvPr>
        </p:nvSpPr>
        <p:spPr>
          <a:xfrm>
            <a:off x="457200" y="1600200"/>
            <a:ext cx="4033838" cy="4525963"/>
          </a:xfrm>
        </p:spPr>
      </p:sp>
      <p:pic>
        <p:nvPicPr>
          <p:cNvPr id="14341" name="Picture 3" descr="i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4"/>
          <p:cNvSpPr>
            <a:spLocks noGrp="1" noChangeArrowheads="1"/>
          </p:cNvSpPr>
          <p:nvPr>
            <p:ph type="body" sz="half" idx="2"/>
          </p:nvPr>
        </p:nvSpPr>
        <p:spPr>
          <a:xfrm>
            <a:off x="0" y="5715000"/>
            <a:ext cx="9525000" cy="1143000"/>
          </a:xfrm>
          <a:solidFill>
            <a:srgbClr val="33CCCC"/>
          </a:solidFill>
        </p:spPr>
        <p:txBody>
          <a:bodyPr/>
          <a:lstStyle/>
          <a:p>
            <a:pPr eaLnBrk="1" hangingPunct="1">
              <a:lnSpc>
                <a:spcPct val="90000"/>
              </a:lnSpc>
              <a:buFontTx/>
              <a:buNone/>
            </a:pPr>
            <a:r>
              <a:rPr lang="tr-TR" altLang="tr-TR" sz="2800" b="1" smtClean="0">
                <a:solidFill>
                  <a:srgbClr val="CC9900"/>
                </a:solidFill>
                <a:latin typeface="Comic Sans MS" panose="030F0702030302020204" pitchFamily="66" charset="0"/>
              </a:rPr>
              <a:t>Verimli ders çalışma yollarını iyi bilerek ve bunlardan gereğince yararlanarak </a:t>
            </a:r>
            <a:r>
              <a:rPr lang="tr-TR" altLang="tr-TR" sz="2800" b="1" u="sng" smtClean="0">
                <a:solidFill>
                  <a:srgbClr val="CC9900"/>
                </a:solidFill>
                <a:latin typeface="Comic Sans MS" panose="030F0702030302020204" pitchFamily="66" charset="0"/>
              </a:rPr>
              <a:t>etkili çalışmaktır</a:t>
            </a:r>
            <a:r>
              <a:rPr lang="tr-TR" altLang="tr-TR" sz="2800" b="1" smtClean="0">
                <a:solidFill>
                  <a:srgbClr val="CC9900"/>
                </a:solidFill>
                <a:latin typeface="Comic Sans MS" panose="030F0702030302020204" pitchFamily="66" charset="0"/>
              </a:rPr>
              <a:t>.</a:t>
            </a:r>
            <a:endParaRPr lang="tr-TR" altLang="tr-TR" sz="3000" smtClean="0">
              <a:solidFill>
                <a:srgbClr val="CC9900"/>
              </a:solidFill>
            </a:endParaRPr>
          </a:p>
        </p:txBody>
      </p:sp>
      <p:sp>
        <p:nvSpPr>
          <p:cNvPr id="14343" name="AutoShape 5" descr="Paspas"/>
          <p:cNvSpPr>
            <a:spLocks noChangeArrowheads="1"/>
          </p:cNvSpPr>
          <p:nvPr/>
        </p:nvSpPr>
        <p:spPr bwMode="auto">
          <a:xfrm>
            <a:off x="5791200" y="838200"/>
            <a:ext cx="3352800" cy="3810000"/>
          </a:xfrm>
          <a:prstGeom prst="cloudCallout">
            <a:avLst>
              <a:gd name="adj1" fmla="val -60653"/>
              <a:gd name="adj2" fmla="val 8167"/>
            </a:avLst>
          </a:prstGeom>
          <a:blipFill dpi="0" rotWithShape="1">
            <a:blip r:embed="rId3"/>
            <a:srcRect/>
            <a:tile tx="0" ty="0" sx="100000" sy="100000" flip="none" algn="tl"/>
          </a:blip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800">
                <a:solidFill>
                  <a:srgbClr val="000000"/>
                </a:solidFill>
                <a:latin typeface="Comic Sans MS" panose="030F0702030302020204" pitchFamily="66" charset="0"/>
              </a:rPr>
              <a:t>Oysa</a:t>
            </a:r>
          </a:p>
          <a:p>
            <a:pPr algn="ctr" eaLnBrk="1" hangingPunct="1">
              <a:spcBef>
                <a:spcPct val="0"/>
              </a:spcBef>
              <a:buFontTx/>
              <a:buNone/>
            </a:pPr>
            <a:r>
              <a:rPr lang="tr-TR" altLang="tr-TR" sz="2800">
                <a:solidFill>
                  <a:srgbClr val="000000"/>
                </a:solidFill>
                <a:latin typeface="Comic Sans MS" panose="030F0702030302020204" pitchFamily="66" charset="0"/>
              </a:rPr>
              <a:t> gerekli olan </a:t>
            </a:r>
          </a:p>
          <a:p>
            <a:pPr algn="ctr" eaLnBrk="1" hangingPunct="1">
              <a:spcBef>
                <a:spcPct val="0"/>
              </a:spcBef>
              <a:buFontTx/>
              <a:buNone/>
            </a:pPr>
            <a:r>
              <a:rPr lang="tr-TR" altLang="tr-TR" sz="2800" b="1">
                <a:solidFill>
                  <a:srgbClr val="000000"/>
                </a:solidFill>
                <a:latin typeface="Comic Sans MS" panose="030F0702030302020204" pitchFamily="66" charset="0"/>
              </a:rPr>
              <a:t>"Bilinçsizce </a:t>
            </a:r>
          </a:p>
          <a:p>
            <a:pPr algn="ctr" eaLnBrk="1" hangingPunct="1">
              <a:spcBef>
                <a:spcPct val="0"/>
              </a:spcBef>
              <a:buFontTx/>
              <a:buNone/>
            </a:pPr>
            <a:r>
              <a:rPr lang="tr-TR" altLang="tr-TR" sz="2800" b="1">
                <a:solidFill>
                  <a:srgbClr val="000000"/>
                </a:solidFill>
                <a:latin typeface="Comic Sans MS" panose="030F0702030302020204" pitchFamily="66" charset="0"/>
              </a:rPr>
              <a:t>çok çalışmak"</a:t>
            </a:r>
            <a:r>
              <a:rPr lang="tr-TR" altLang="tr-TR" sz="2800">
                <a:solidFill>
                  <a:srgbClr val="000000"/>
                </a:solidFill>
                <a:latin typeface="Comic Sans MS" panose="030F0702030302020204" pitchFamily="66" charset="0"/>
              </a:rPr>
              <a:t> </a:t>
            </a:r>
          </a:p>
          <a:p>
            <a:pPr algn="ctr" eaLnBrk="1" hangingPunct="1">
              <a:spcBef>
                <a:spcPct val="0"/>
              </a:spcBef>
              <a:buFontTx/>
              <a:buNone/>
            </a:pPr>
            <a:r>
              <a:rPr lang="tr-TR" altLang="tr-TR" sz="2800">
                <a:solidFill>
                  <a:srgbClr val="000000"/>
                </a:solidFill>
                <a:latin typeface="Comic Sans MS" panose="030F0702030302020204" pitchFamily="66" charset="0"/>
              </a:rPr>
              <a:t>değil</a:t>
            </a:r>
            <a:endParaRPr lang="tr-TR" altLang="tr-TR" sz="1900">
              <a:solidFill>
                <a:schemeClr val="bg2"/>
              </a:solidFill>
            </a:endParaRPr>
          </a:p>
        </p:txBody>
      </p:sp>
      <p:sp>
        <p:nvSpPr>
          <p:cNvPr id="79878" name="Text Box 6"/>
          <p:cNvSpPr txBox="1">
            <a:spLocks noChangeArrowheads="1"/>
          </p:cNvSpPr>
          <p:nvPr/>
        </p:nvSpPr>
        <p:spPr bwMode="auto">
          <a:xfrm>
            <a:off x="5638800" y="0"/>
            <a:ext cx="3505200" cy="779463"/>
          </a:xfrm>
          <a:prstGeom prst="rect">
            <a:avLst/>
          </a:prstGeom>
          <a:solidFill>
            <a:srgbClr val="FFFFFF"/>
          </a:solidFill>
          <a:ln w="9525">
            <a:noFill/>
            <a:miter lim="800000"/>
            <a:headEnd/>
            <a:tailEnd/>
          </a:ln>
          <a:effectLst/>
        </p:spPr>
        <p:txBody>
          <a:bodyPr>
            <a:spAutoFit/>
          </a:bodyPr>
          <a:lstStyle/>
          <a:p>
            <a:pPr eaLnBrk="1" hangingPunct="1">
              <a:spcBef>
                <a:spcPct val="50000"/>
              </a:spcBef>
              <a:defRPr/>
            </a:pPr>
            <a:endParaRPr lang="tr-TR" sz="1800">
              <a:effectLst>
                <a:outerShdw blurRad="38100" dist="38100" dir="2700000" algn="tl">
                  <a:srgbClr val="C0C0C0"/>
                </a:outerShdw>
              </a:effectLst>
              <a:latin typeface="Times New Roman" pitchFamily="18" charset="0"/>
            </a:endParaRPr>
          </a:p>
          <a:p>
            <a:pPr eaLnBrk="1" hangingPunct="1">
              <a:spcBef>
                <a:spcPct val="50000"/>
              </a:spcBef>
              <a:defRPr/>
            </a:pPr>
            <a:endParaRPr lang="tr-TR" sz="1800">
              <a:effectLst>
                <a:outerShdw blurRad="38100" dist="38100" dir="2700000" algn="tl">
                  <a:srgbClr val="C0C0C0"/>
                </a:outerShdw>
              </a:effectLst>
              <a:latin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9876">
                                            <p:bg/>
                                          </p:spTgt>
                                        </p:tgtEl>
                                        <p:attrNameLst>
                                          <p:attrName>style.visibility</p:attrName>
                                        </p:attrNameLst>
                                      </p:cBhvr>
                                      <p:to>
                                        <p:strVal val="visible"/>
                                      </p:to>
                                    </p:set>
                                    <p:animEffect transition="in" filter="fade">
                                      <p:cBhvr>
                                        <p:cTn id="7" dur="1000"/>
                                        <p:tgtEl>
                                          <p:spTgt spid="79876">
                                            <p:bg/>
                                          </p:spTgt>
                                        </p:tgtEl>
                                      </p:cBhvr>
                                    </p:animEffect>
                                    <p:anim calcmode="lin" valueType="num">
                                      <p:cBhvr>
                                        <p:cTn id="8" dur="1000" fill="hold"/>
                                        <p:tgtEl>
                                          <p:spTgt spid="79876">
                                            <p:bg/>
                                          </p:spTgt>
                                        </p:tgtEl>
                                        <p:attrNameLst>
                                          <p:attrName>ppt_x</p:attrName>
                                        </p:attrNameLst>
                                      </p:cBhvr>
                                      <p:tavLst>
                                        <p:tav tm="0">
                                          <p:val>
                                            <p:strVal val="#ppt_x"/>
                                          </p:val>
                                        </p:tav>
                                        <p:tav tm="100000">
                                          <p:val>
                                            <p:strVal val="#ppt_x"/>
                                          </p:val>
                                        </p:tav>
                                      </p:tavLst>
                                    </p:anim>
                                    <p:anim calcmode="lin" valueType="num">
                                      <p:cBhvr>
                                        <p:cTn id="9" dur="898" decel="100000" fill="hold"/>
                                        <p:tgtEl>
                                          <p:spTgt spid="79876">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9876">
                                            <p:bg/>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9876">
                                            <p:txEl>
                                              <p:pRg st="0" end="0"/>
                                            </p:txEl>
                                          </p:spTgt>
                                        </p:tgtEl>
                                        <p:attrNameLst>
                                          <p:attrName>style.visibility</p:attrName>
                                        </p:attrNameLst>
                                      </p:cBhvr>
                                      <p:to>
                                        <p:strVal val="visible"/>
                                      </p:to>
                                    </p:set>
                                    <p:animEffect transition="in" filter="fade">
                                      <p:cBhvr>
                                        <p:cTn id="15" dur="1000"/>
                                        <p:tgtEl>
                                          <p:spTgt spid="79876">
                                            <p:txEl>
                                              <p:pRg st="0" end="0"/>
                                            </p:txEl>
                                          </p:spTgt>
                                        </p:tgtEl>
                                      </p:cBhvr>
                                    </p:animEffect>
                                    <p:anim calcmode="lin" valueType="num">
                                      <p:cBhvr>
                                        <p:cTn id="16" dur="1000" fill="hold"/>
                                        <p:tgtEl>
                                          <p:spTgt spid="79876">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9876">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9876">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4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tr-TR" sz="1400" smtClean="0"/>
              <a:t> </a:t>
            </a:r>
          </a:p>
        </p:txBody>
      </p:sp>
      <p:sp>
        <p:nvSpPr>
          <p:cNvPr id="15363"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7DDED2-5713-44B2-9327-295FB0394CE4}" type="slidenum">
              <a:rPr lang="en-US" altLang="tr-TR" sz="1400"/>
              <a:pPr>
                <a:spcBef>
                  <a:spcPct val="0"/>
                </a:spcBef>
                <a:buFontTx/>
                <a:buNone/>
              </a:pPr>
              <a:t>9</a:t>
            </a:fld>
            <a:endParaRPr lang="en-US" altLang="tr-TR" sz="1400"/>
          </a:p>
        </p:txBody>
      </p:sp>
      <p:sp>
        <p:nvSpPr>
          <p:cNvPr id="67586" name="AutoShape 2" descr="WB01843_"/>
          <p:cNvSpPr>
            <a:spLocks noChangeArrowheads="1"/>
          </p:cNvSpPr>
          <p:nvPr/>
        </p:nvSpPr>
        <p:spPr bwMode="auto">
          <a:xfrm>
            <a:off x="304800" y="228600"/>
            <a:ext cx="8153400" cy="1295400"/>
          </a:xfrm>
          <a:prstGeom prst="downArrowCallout">
            <a:avLst>
              <a:gd name="adj1" fmla="val 108515"/>
              <a:gd name="adj2" fmla="val 101871"/>
              <a:gd name="adj3" fmla="val 28588"/>
              <a:gd name="adj4" fmla="val 55833"/>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5500" b="1">
                <a:solidFill>
                  <a:schemeClr val="bg2"/>
                </a:solidFill>
                <a:latin typeface="Franklin Gothic Medium" panose="020B0603020102020204" pitchFamily="34" charset="0"/>
              </a:rPr>
              <a:t>VERİMLİ DERS ÇALIŞMAK</a:t>
            </a:r>
          </a:p>
        </p:txBody>
      </p:sp>
      <p:sp>
        <p:nvSpPr>
          <p:cNvPr id="67587" name="Rectangle 3" descr="İskelet"/>
          <p:cNvSpPr>
            <a:spLocks noChangeArrowheads="1"/>
          </p:cNvSpPr>
          <p:nvPr/>
        </p:nvSpPr>
        <p:spPr bwMode="auto">
          <a:xfrm>
            <a:off x="6588125" y="5373688"/>
            <a:ext cx="1524000" cy="1143000"/>
          </a:xfrm>
          <a:prstGeom prst="rect">
            <a:avLst/>
          </a:prstGeom>
          <a:blipFill dpi="0" rotWithShape="0">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67588" name="Text Box 4" descr="Pembe dokulu kağıt"/>
          <p:cNvSpPr txBox="1">
            <a:spLocks noChangeArrowheads="1"/>
          </p:cNvSpPr>
          <p:nvPr/>
        </p:nvSpPr>
        <p:spPr bwMode="auto">
          <a:xfrm rot="-803643">
            <a:off x="381000" y="1981200"/>
            <a:ext cx="8305800" cy="3330575"/>
          </a:xfrm>
          <a:prstGeom prst="rect">
            <a:avLst/>
          </a:prstGeom>
          <a:blipFill dpi="0" rotWithShape="1">
            <a:blip r:embed="rId5"/>
            <a:srcRect/>
            <a:tile tx="0" ty="0" sx="100000" sy="100000" flip="none" algn="tl"/>
          </a:blipFill>
          <a:ln w="38100">
            <a:solidFill>
              <a:srgbClr val="CC0066"/>
            </a:solidFill>
            <a:prstDash val="sysDot"/>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4500" b="1">
                <a:solidFill>
                  <a:schemeClr val="folHlink"/>
                </a:solidFill>
                <a:latin typeface="Arial Black" panose="020B0A04020102020204" pitchFamily="34" charset="0"/>
              </a:rPr>
              <a:t>ZAMANI,</a:t>
            </a:r>
          </a:p>
          <a:p>
            <a:pPr algn="ctr" eaLnBrk="1" hangingPunct="1">
              <a:spcBef>
                <a:spcPct val="0"/>
              </a:spcBef>
              <a:buFontTx/>
              <a:buNone/>
            </a:pPr>
            <a:r>
              <a:rPr lang="tr-TR" altLang="tr-TR" sz="4000" b="1">
                <a:solidFill>
                  <a:schemeClr val="bg2"/>
                </a:solidFill>
                <a:latin typeface="Franklin Gothic Medium" panose="020B0603020102020204" pitchFamily="34" charset="0"/>
              </a:rPr>
              <a:t>BELİRLENEN AMAÇLAR VE ÖNCELİKLER İÇİN;</a:t>
            </a:r>
          </a:p>
          <a:p>
            <a:pPr algn="ctr" eaLnBrk="1" hangingPunct="1">
              <a:spcBef>
                <a:spcPct val="0"/>
              </a:spcBef>
              <a:buFontTx/>
              <a:buNone/>
            </a:pPr>
            <a:r>
              <a:rPr lang="tr-TR" altLang="tr-TR" sz="4500" b="1">
                <a:solidFill>
                  <a:schemeClr val="folHlink"/>
                </a:solidFill>
                <a:latin typeface="Arial Black" panose="020B0A04020102020204" pitchFamily="34" charset="0"/>
              </a:rPr>
              <a:t>PROGRAMLI ve VERİMLİ</a:t>
            </a:r>
            <a:r>
              <a:rPr lang="tr-TR" altLang="tr-TR" sz="4500" b="1">
                <a:solidFill>
                  <a:srgbClr val="FFFF00"/>
                </a:solidFill>
                <a:latin typeface="Times New Roman" panose="02020603050405020304" pitchFamily="18" charset="0"/>
              </a:rPr>
              <a:t> </a:t>
            </a:r>
          </a:p>
          <a:p>
            <a:pPr algn="ctr" eaLnBrk="1" hangingPunct="1">
              <a:spcBef>
                <a:spcPct val="0"/>
              </a:spcBef>
              <a:buFontTx/>
              <a:buNone/>
            </a:pPr>
            <a:r>
              <a:rPr lang="tr-TR" altLang="tr-TR" sz="4000" b="1">
                <a:solidFill>
                  <a:schemeClr val="bg2"/>
                </a:solidFill>
                <a:latin typeface="Franklin Gothic Medium" panose="020B0603020102020204" pitchFamily="34" charset="0"/>
              </a:rPr>
              <a:t>OLARAK  KULLANMAKTIR.</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iterate type="lt">
                                    <p:tmPct val="100000"/>
                                  </p:iterate>
                                  <p:childTnLst>
                                    <p:set>
                                      <p:cBhvr>
                                        <p:cTn id="6" dur="1" fill="hold">
                                          <p:stCondLst>
                                            <p:cond delay="0"/>
                                          </p:stCondLst>
                                        </p:cTn>
                                        <p:tgtEl>
                                          <p:spTgt spid="67586"/>
                                        </p:tgtEl>
                                        <p:attrNameLst>
                                          <p:attrName>style.visibility</p:attrName>
                                        </p:attrNameLst>
                                      </p:cBhvr>
                                      <p:to>
                                        <p:strVal val="visible"/>
                                      </p:to>
                                    </p:set>
                                    <p:anim calcmode="lin" valueType="num">
                                      <p:cBhvr>
                                        <p:cTn id="7" dur="75" fill="hold"/>
                                        <p:tgtEl>
                                          <p:spTgt spid="67586"/>
                                        </p:tgtEl>
                                        <p:attrNameLst>
                                          <p:attrName>ppt_x</p:attrName>
                                        </p:attrNameLst>
                                      </p:cBhvr>
                                      <p:tavLst>
                                        <p:tav tm="0">
                                          <p:val>
                                            <p:strVal val="#ppt_x"/>
                                          </p:val>
                                        </p:tav>
                                        <p:tav tm="100000">
                                          <p:val>
                                            <p:strVal val="#ppt_x"/>
                                          </p:val>
                                        </p:tav>
                                      </p:tavLst>
                                    </p:anim>
                                    <p:anim calcmode="lin" valueType="num">
                                      <p:cBhvr>
                                        <p:cTn id="8" dur="75" fill="hold"/>
                                        <p:tgtEl>
                                          <p:spTgt spid="67586"/>
                                        </p:tgtEl>
                                        <p:attrNameLst>
                                          <p:attrName>ppt_y</p:attrName>
                                        </p:attrNameLst>
                                      </p:cBhvr>
                                      <p:tavLst>
                                        <p:tav tm="0">
                                          <p:val>
                                            <p:strVal val="#ppt_y-#ppt_h/2"/>
                                          </p:val>
                                        </p:tav>
                                        <p:tav tm="100000">
                                          <p:val>
                                            <p:strVal val="#ppt_y"/>
                                          </p:val>
                                        </p:tav>
                                      </p:tavLst>
                                    </p:anim>
                                    <p:anim calcmode="lin" valueType="num">
                                      <p:cBhvr>
                                        <p:cTn id="9" dur="75" fill="hold"/>
                                        <p:tgtEl>
                                          <p:spTgt spid="67586"/>
                                        </p:tgtEl>
                                        <p:attrNameLst>
                                          <p:attrName>ppt_w</p:attrName>
                                        </p:attrNameLst>
                                      </p:cBhvr>
                                      <p:tavLst>
                                        <p:tav tm="0">
                                          <p:val>
                                            <p:strVal val="#ppt_w"/>
                                          </p:val>
                                        </p:tav>
                                        <p:tav tm="100000">
                                          <p:val>
                                            <p:strVal val="#ppt_w"/>
                                          </p:val>
                                        </p:tav>
                                      </p:tavLst>
                                    </p:anim>
                                    <p:anim calcmode="lin" valueType="num">
                                      <p:cBhvr>
                                        <p:cTn id="10" dur="75" fill="hold"/>
                                        <p:tgtEl>
                                          <p:spTgt spid="6758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EE_REV.WAV"/>
                                        </p:tgtEl>
                                      </p:cMediaNode>
                                    </p:audio>
                                  </p:subTnLst>
                                </p:cTn>
                              </p:par>
                            </p:childTnLst>
                          </p:cTn>
                        </p:par>
                        <p:par>
                          <p:cTn id="11" fill="hold" nodeType="afterGroup">
                            <p:stCondLst>
                              <p:cond delay="1425"/>
                            </p:stCondLst>
                            <p:childTnLst>
                              <p:par>
                                <p:cTn id="12" presetID="23" presetClass="entr" presetSubtype="288" fill="hold" grpId="0" nodeType="afterEffect">
                                  <p:stCondLst>
                                    <p:cond delay="0"/>
                                  </p:stCondLst>
                                  <p:iterate type="lt">
                                    <p:tmPct val="100000"/>
                                  </p:iterate>
                                  <p:childTnLst>
                                    <p:set>
                                      <p:cBhvr>
                                        <p:cTn id="13" dur="1" fill="hold">
                                          <p:stCondLst>
                                            <p:cond delay="0"/>
                                          </p:stCondLst>
                                        </p:cTn>
                                        <p:tgtEl>
                                          <p:spTgt spid="67588"/>
                                        </p:tgtEl>
                                        <p:attrNameLst>
                                          <p:attrName>style.visibility</p:attrName>
                                        </p:attrNameLst>
                                      </p:cBhvr>
                                      <p:to>
                                        <p:strVal val="visible"/>
                                      </p:to>
                                    </p:set>
                                    <p:anim calcmode="lin" valueType="num">
                                      <p:cBhvr>
                                        <p:cTn id="14" dur="75" fill="hold"/>
                                        <p:tgtEl>
                                          <p:spTgt spid="67588"/>
                                        </p:tgtEl>
                                        <p:attrNameLst>
                                          <p:attrName>ppt_w</p:attrName>
                                        </p:attrNameLst>
                                      </p:cBhvr>
                                      <p:tavLst>
                                        <p:tav tm="0">
                                          <p:val>
                                            <p:strVal val="4/3*#ppt_w"/>
                                          </p:val>
                                        </p:tav>
                                        <p:tav tm="100000">
                                          <p:val>
                                            <p:strVal val="#ppt_w"/>
                                          </p:val>
                                        </p:tav>
                                      </p:tavLst>
                                    </p:anim>
                                    <p:anim calcmode="lin" valueType="num">
                                      <p:cBhvr>
                                        <p:cTn id="15" dur="75" fill="hold"/>
                                        <p:tgtEl>
                                          <p:spTgt spid="67588"/>
                                        </p:tgtEl>
                                        <p:attrNameLst>
                                          <p:attrName>ppt_h</p:attrName>
                                        </p:attrNameLst>
                                      </p:cBhvr>
                                      <p:tavLst>
                                        <p:tav tm="0">
                                          <p:val>
                                            <p:strVal val="4/3*#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4" name="projctor.wav"/>
                                        </p:tgtEl>
                                      </p:cMediaNode>
                                    </p:audio>
                                  </p:subTnLst>
                                </p:cTn>
                              </p:par>
                            </p:childTnLst>
                          </p:cTn>
                        </p:par>
                        <p:par>
                          <p:cTn id="16" fill="hold" nodeType="afterGroup">
                            <p:stCondLst>
                              <p:cond delay="7275"/>
                            </p:stCondLst>
                            <p:childTnLst>
                              <p:par>
                                <p:cTn id="17" presetID="19" presetClass="entr" presetSubtype="10" fill="hold" grpId="0" nodeType="afterEffect">
                                  <p:stCondLst>
                                    <p:cond delay="0"/>
                                  </p:stCondLst>
                                  <p:childTnLst>
                                    <p:set>
                                      <p:cBhvr>
                                        <p:cTn id="18" dur="1" fill="hold">
                                          <p:stCondLst>
                                            <p:cond delay="0"/>
                                          </p:stCondLst>
                                        </p:cTn>
                                        <p:tgtEl>
                                          <p:spTgt spid="67587"/>
                                        </p:tgtEl>
                                        <p:attrNameLst>
                                          <p:attrName>style.visibility</p:attrName>
                                        </p:attrNameLst>
                                      </p:cBhvr>
                                      <p:to>
                                        <p:strVal val="visible"/>
                                      </p:to>
                                    </p:set>
                                    <p:anim calcmode="lin" valueType="num">
                                      <p:cBhvr>
                                        <p:cTn id="19" dur="5000" fill="hold"/>
                                        <p:tgtEl>
                                          <p:spTgt spid="67587"/>
                                        </p:tgtEl>
                                        <p:attrNameLst>
                                          <p:attrName>ppt_w</p:attrName>
                                        </p:attrNameLst>
                                      </p:cBhvr>
                                      <p:tavLst>
                                        <p:tav tm="0" fmla="#ppt_w*sin(2.5*pi*$)">
                                          <p:val>
                                            <p:fltVal val="0"/>
                                          </p:val>
                                        </p:tav>
                                        <p:tav tm="100000">
                                          <p:val>
                                            <p:fltVal val="1"/>
                                          </p:val>
                                        </p:tav>
                                      </p:tavLst>
                                    </p:anim>
                                    <p:anim calcmode="lin" valueType="num">
                                      <p:cBhvr>
                                        <p:cTn id="20" dur="5000" fill="hold"/>
                                        <p:tgtEl>
                                          <p:spTgt spid="6758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EE_RE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nimBg="1" autoUpdateAnimBg="0"/>
      <p:bldP spid="67587" grpId="0" animBg="1"/>
      <p:bldP spid="67588" grpId="0" animBg="1" autoUpdateAnimBg="0"/>
    </p:bldLst>
  </p:timing>
</p:sld>
</file>

<file path=ppt/theme/theme1.xml><?xml version="1.0" encoding="utf-8"?>
<a:theme xmlns:a="http://schemas.openxmlformats.org/drawingml/2006/main" name="Öneri">
  <a:themeElements>
    <a:clrScheme name="Öneri 16">
      <a:dk1>
        <a:srgbClr val="000000"/>
      </a:dk1>
      <a:lt1>
        <a:srgbClr val="D60093"/>
      </a:lt1>
      <a:dk2>
        <a:srgbClr val="8C0039"/>
      </a:dk2>
      <a:lt2>
        <a:srgbClr val="660066"/>
      </a:lt2>
      <a:accent1>
        <a:srgbClr val="C58BF9"/>
      </a:accent1>
      <a:accent2>
        <a:srgbClr val="9966FF"/>
      </a:accent2>
      <a:accent3>
        <a:srgbClr val="E8AAC8"/>
      </a:accent3>
      <a:accent4>
        <a:srgbClr val="000000"/>
      </a:accent4>
      <a:accent5>
        <a:srgbClr val="DFC4FB"/>
      </a:accent5>
      <a:accent6>
        <a:srgbClr val="8A5CE7"/>
      </a:accent6>
      <a:hlink>
        <a:srgbClr val="E4005C"/>
      </a:hlink>
      <a:folHlink>
        <a:srgbClr val="C36C03"/>
      </a:folHlink>
    </a:clrScheme>
    <a:fontScheme name="Öneri">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Öneri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Öneri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Öneri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Öneri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Öneri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Öneri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Öneri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Öneri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
      <a:clrScheme name="Öneri 9">
        <a:dk1>
          <a:srgbClr val="000000"/>
        </a:dk1>
        <a:lt1>
          <a:srgbClr val="6699FF"/>
        </a:lt1>
        <a:dk2>
          <a:srgbClr val="000000"/>
        </a:dk2>
        <a:lt2>
          <a:srgbClr val="969696"/>
        </a:lt2>
        <a:accent1>
          <a:srgbClr val="FBDF53"/>
        </a:accent1>
        <a:accent2>
          <a:srgbClr val="FF9966"/>
        </a:accent2>
        <a:accent3>
          <a:srgbClr val="B8CA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Öneri 10">
        <a:dk1>
          <a:srgbClr val="000000"/>
        </a:dk1>
        <a:lt1>
          <a:srgbClr val="6666FF"/>
        </a:lt1>
        <a:dk2>
          <a:srgbClr val="000000"/>
        </a:dk2>
        <a:lt2>
          <a:srgbClr val="969696"/>
        </a:lt2>
        <a:accent1>
          <a:srgbClr val="FBDF53"/>
        </a:accent1>
        <a:accent2>
          <a:srgbClr val="FF9966"/>
        </a:accent2>
        <a:accent3>
          <a:srgbClr val="B8B8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Öneri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Öneri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Öneri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Öneri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Öneri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Öneri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Öneri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Öneri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
      <a:clrScheme name="Öneri 9">
        <a:dk1>
          <a:srgbClr val="000000"/>
        </a:dk1>
        <a:lt1>
          <a:srgbClr val="6699FF"/>
        </a:lt1>
        <a:dk2>
          <a:srgbClr val="000000"/>
        </a:dk2>
        <a:lt2>
          <a:srgbClr val="969696"/>
        </a:lt2>
        <a:accent1>
          <a:srgbClr val="FBDF53"/>
        </a:accent1>
        <a:accent2>
          <a:srgbClr val="FF9966"/>
        </a:accent2>
        <a:accent3>
          <a:srgbClr val="B8CA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Öneri 10">
        <a:dk1>
          <a:srgbClr val="000000"/>
        </a:dk1>
        <a:lt1>
          <a:srgbClr val="6666FF"/>
        </a:lt1>
        <a:dk2>
          <a:srgbClr val="000000"/>
        </a:dk2>
        <a:lt2>
          <a:srgbClr val="969696"/>
        </a:lt2>
        <a:accent1>
          <a:srgbClr val="FBDF53"/>
        </a:accent1>
        <a:accent2>
          <a:srgbClr val="FF9966"/>
        </a:accent2>
        <a:accent3>
          <a:srgbClr val="B8B8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Öneri 11">
        <a:dk1>
          <a:srgbClr val="000000"/>
        </a:dk1>
        <a:lt1>
          <a:srgbClr val="FFCCFF"/>
        </a:lt1>
        <a:dk2>
          <a:srgbClr val="000000"/>
        </a:dk2>
        <a:lt2>
          <a:srgbClr val="969696"/>
        </a:lt2>
        <a:accent1>
          <a:srgbClr val="FBDF53"/>
        </a:accent1>
        <a:accent2>
          <a:srgbClr val="FF9966"/>
        </a:accent2>
        <a:accent3>
          <a:srgbClr val="FFE2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Öneri 12">
        <a:dk1>
          <a:srgbClr val="000000"/>
        </a:dk1>
        <a:lt1>
          <a:srgbClr val="CC9900"/>
        </a:lt1>
        <a:dk2>
          <a:srgbClr val="000000"/>
        </a:dk2>
        <a:lt2>
          <a:srgbClr val="969696"/>
        </a:lt2>
        <a:accent1>
          <a:srgbClr val="FBDF53"/>
        </a:accent1>
        <a:accent2>
          <a:srgbClr val="FF9966"/>
        </a:accent2>
        <a:accent3>
          <a:srgbClr val="E2CAAA"/>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Öneri 13">
        <a:dk1>
          <a:srgbClr val="000000"/>
        </a:dk1>
        <a:lt1>
          <a:srgbClr val="FF9999"/>
        </a:lt1>
        <a:dk2>
          <a:srgbClr val="000000"/>
        </a:dk2>
        <a:lt2>
          <a:srgbClr val="969696"/>
        </a:lt2>
        <a:accent1>
          <a:srgbClr val="FFFFFF"/>
        </a:accent1>
        <a:accent2>
          <a:srgbClr val="8DC6FF"/>
        </a:accent2>
        <a:accent3>
          <a:srgbClr val="FFCACA"/>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Öneri 14">
        <a:dk1>
          <a:srgbClr val="000000"/>
        </a:dk1>
        <a:lt1>
          <a:srgbClr val="FF9999"/>
        </a:lt1>
        <a:dk2>
          <a:srgbClr val="000000"/>
        </a:dk2>
        <a:lt2>
          <a:srgbClr val="969696"/>
        </a:lt2>
        <a:accent1>
          <a:srgbClr val="FBDF53"/>
        </a:accent1>
        <a:accent2>
          <a:srgbClr val="FF9966"/>
        </a:accent2>
        <a:accent3>
          <a:srgbClr val="FFCACA"/>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Öneri 15">
        <a:dk1>
          <a:srgbClr val="000000"/>
        </a:dk1>
        <a:lt1>
          <a:srgbClr val="FF9999"/>
        </a:lt1>
        <a:dk2>
          <a:srgbClr val="000000"/>
        </a:dk2>
        <a:lt2>
          <a:srgbClr val="777777"/>
        </a:lt2>
        <a:accent1>
          <a:srgbClr val="FFFFF7"/>
        </a:accent1>
        <a:accent2>
          <a:srgbClr val="33CCCC"/>
        </a:accent2>
        <a:accent3>
          <a:srgbClr val="FFCACA"/>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Öneri 16">
        <a:dk1>
          <a:srgbClr val="000000"/>
        </a:dk1>
        <a:lt1>
          <a:srgbClr val="D60093"/>
        </a:lt1>
        <a:dk2>
          <a:srgbClr val="8C0039"/>
        </a:dk2>
        <a:lt2>
          <a:srgbClr val="660066"/>
        </a:lt2>
        <a:accent1>
          <a:srgbClr val="C58BF9"/>
        </a:accent1>
        <a:accent2>
          <a:srgbClr val="9966FF"/>
        </a:accent2>
        <a:accent3>
          <a:srgbClr val="E8AAC8"/>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arsayılan Tasarım">
  <a:themeElements>
    <a:clrScheme name="">
      <a:dk1>
        <a:srgbClr val="000000"/>
      </a:dk1>
      <a:lt1>
        <a:srgbClr val="FF9999"/>
      </a:lt1>
      <a:dk2>
        <a:srgbClr val="000000"/>
      </a:dk2>
      <a:lt2>
        <a:srgbClr val="777777"/>
      </a:lt2>
      <a:accent1>
        <a:srgbClr val="FFFFF7"/>
      </a:accent1>
      <a:accent2>
        <a:srgbClr val="33CCCC"/>
      </a:accent2>
      <a:accent3>
        <a:srgbClr val="FFCACA"/>
      </a:accent3>
      <a:accent4>
        <a:srgbClr val="000000"/>
      </a:accent4>
      <a:accent5>
        <a:srgbClr val="FFFFFA"/>
      </a:accent5>
      <a:accent6>
        <a:srgbClr val="2DB9B9"/>
      </a:accent6>
      <a:hlink>
        <a:srgbClr val="FF5050"/>
      </a:hlink>
      <a:folHlink>
        <a:srgbClr val="FF99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Varsayılan Tasarım 13">
        <a:dk1>
          <a:srgbClr val="000000"/>
        </a:dk1>
        <a:lt1>
          <a:srgbClr val="6699FF"/>
        </a:lt1>
        <a:dk2>
          <a:srgbClr val="000000"/>
        </a:dk2>
        <a:lt2>
          <a:srgbClr val="969696"/>
        </a:lt2>
        <a:accent1>
          <a:srgbClr val="FBDF53"/>
        </a:accent1>
        <a:accent2>
          <a:srgbClr val="FF9966"/>
        </a:accent2>
        <a:accent3>
          <a:srgbClr val="B8CA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14">
        <a:dk1>
          <a:srgbClr val="000000"/>
        </a:dk1>
        <a:lt1>
          <a:srgbClr val="6666FF"/>
        </a:lt1>
        <a:dk2>
          <a:srgbClr val="000000"/>
        </a:dk2>
        <a:lt2>
          <a:srgbClr val="969696"/>
        </a:lt2>
        <a:accent1>
          <a:srgbClr val="FBDF53"/>
        </a:accent1>
        <a:accent2>
          <a:srgbClr val="FF9966"/>
        </a:accent2>
        <a:accent3>
          <a:srgbClr val="B8B8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Varsayılan Tasarım 13">
        <a:dk1>
          <a:srgbClr val="000000"/>
        </a:dk1>
        <a:lt1>
          <a:srgbClr val="6699FF"/>
        </a:lt1>
        <a:dk2>
          <a:srgbClr val="000000"/>
        </a:dk2>
        <a:lt2>
          <a:srgbClr val="969696"/>
        </a:lt2>
        <a:accent1>
          <a:srgbClr val="FBDF53"/>
        </a:accent1>
        <a:accent2>
          <a:srgbClr val="FF9966"/>
        </a:accent2>
        <a:accent3>
          <a:srgbClr val="B8CA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14">
        <a:dk1>
          <a:srgbClr val="000000"/>
        </a:dk1>
        <a:lt1>
          <a:srgbClr val="6666FF"/>
        </a:lt1>
        <a:dk2>
          <a:srgbClr val="000000"/>
        </a:dk2>
        <a:lt2>
          <a:srgbClr val="969696"/>
        </a:lt2>
        <a:accent1>
          <a:srgbClr val="FBDF53"/>
        </a:accent1>
        <a:accent2>
          <a:srgbClr val="FF9966"/>
        </a:accent2>
        <a:accent3>
          <a:srgbClr val="B8B8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15">
        <a:dk1>
          <a:srgbClr val="000000"/>
        </a:dk1>
        <a:lt1>
          <a:srgbClr val="FFCCFF"/>
        </a:lt1>
        <a:dk2>
          <a:srgbClr val="000000"/>
        </a:dk2>
        <a:lt2>
          <a:srgbClr val="969696"/>
        </a:lt2>
        <a:accent1>
          <a:srgbClr val="FBDF53"/>
        </a:accent1>
        <a:accent2>
          <a:srgbClr val="FF9966"/>
        </a:accent2>
        <a:accent3>
          <a:srgbClr val="FFE2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16">
        <a:dk1>
          <a:srgbClr val="000000"/>
        </a:dk1>
        <a:lt1>
          <a:srgbClr val="CC9900"/>
        </a:lt1>
        <a:dk2>
          <a:srgbClr val="000000"/>
        </a:dk2>
        <a:lt2>
          <a:srgbClr val="969696"/>
        </a:lt2>
        <a:accent1>
          <a:srgbClr val="FBDF53"/>
        </a:accent1>
        <a:accent2>
          <a:srgbClr val="FF9966"/>
        </a:accent2>
        <a:accent3>
          <a:srgbClr val="E2CAAA"/>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Öneri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themeOverride>
</file>

<file path=ppt/theme/themeOverride10.xml><?xml version="1.0" encoding="utf-8"?>
<a:themeOverride xmlns:a="http://schemas.openxmlformats.org/drawingml/2006/main">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themeOverride>
</file>

<file path=ppt/theme/themeOverride11.xml><?xml version="1.0" encoding="utf-8"?>
<a:themeOverride xmlns:a="http://schemas.openxmlformats.org/drawingml/2006/main">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themeOverride>
</file>

<file path=ppt/theme/themeOverride12.xml><?xml version="1.0" encoding="utf-8"?>
<a:themeOverride xmlns:a="http://schemas.openxmlformats.org/drawingml/2006/main">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themeOverride>
</file>

<file path=ppt/theme/themeOverride2.xml><?xml version="1.0" encoding="utf-8"?>
<a:themeOverride xmlns:a="http://schemas.openxmlformats.org/drawingml/2006/main">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themeOverride>
</file>

<file path=ppt/theme/themeOverride3.xml><?xml version="1.0" encoding="utf-8"?>
<a:themeOverride xmlns:a="http://schemas.openxmlformats.org/drawingml/2006/main">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themeOverride>
</file>

<file path=ppt/theme/themeOverride4.xml><?xml version="1.0" encoding="utf-8"?>
<a:themeOverride xmlns:a="http://schemas.openxmlformats.org/drawingml/2006/main">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themeOverride>
</file>

<file path=ppt/theme/themeOverride5.xml><?xml version="1.0" encoding="utf-8"?>
<a:themeOverride xmlns:a="http://schemas.openxmlformats.org/drawingml/2006/main">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themeOverride>
</file>

<file path=ppt/theme/themeOverride6.xml><?xml version="1.0" encoding="utf-8"?>
<a:themeOverride xmlns:a="http://schemas.openxmlformats.org/drawingml/2006/main">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themeOverride>
</file>

<file path=ppt/theme/themeOverride7.xml><?xml version="1.0" encoding="utf-8"?>
<a:themeOverride xmlns:a="http://schemas.openxmlformats.org/drawingml/2006/main">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themeOverride>
</file>

<file path=ppt/theme/themeOverride8.xml><?xml version="1.0" encoding="utf-8"?>
<a:themeOverride xmlns:a="http://schemas.openxmlformats.org/drawingml/2006/main">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themeOverride>
</file>

<file path=ppt/theme/themeOverride9.xml><?xml version="1.0" encoding="utf-8"?>
<a:themeOverride xmlns:a="http://schemas.openxmlformats.org/drawingml/2006/main">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themeOverride>
</file>

<file path=docProps/app.xml><?xml version="1.0" encoding="utf-8"?>
<Properties xmlns="http://schemas.openxmlformats.org/officeDocument/2006/extended-properties" xmlns:vt="http://schemas.openxmlformats.org/officeDocument/2006/docPropsVTypes">
  <Template>Proposal</Template>
  <TotalTime>796</TotalTime>
  <Words>1468</Words>
  <Application>Microsoft Office PowerPoint</Application>
  <PresentationFormat>Ekran Gösterisi (4:3)</PresentationFormat>
  <Paragraphs>302</Paragraphs>
  <Slides>57</Slides>
  <Notes>1</Notes>
  <HiddenSlides>0</HiddenSlides>
  <MMClips>0</MMClips>
  <ScaleCrop>false</ScaleCrop>
  <HeadingPairs>
    <vt:vector size="8" baseType="variant">
      <vt:variant>
        <vt:lpstr>Kullanılan Yazı Tipleri</vt:lpstr>
      </vt:variant>
      <vt:variant>
        <vt:i4>11</vt:i4>
      </vt:variant>
      <vt:variant>
        <vt:lpstr>Tema</vt:lpstr>
      </vt:variant>
      <vt:variant>
        <vt:i4>3</vt:i4>
      </vt:variant>
      <vt:variant>
        <vt:lpstr>Eklenmiş OLE Hizmet Programları</vt:lpstr>
      </vt:variant>
      <vt:variant>
        <vt:i4>1</vt:i4>
      </vt:variant>
      <vt:variant>
        <vt:lpstr>Slayt Başlıkları</vt:lpstr>
      </vt:variant>
      <vt:variant>
        <vt:i4>57</vt:i4>
      </vt:variant>
    </vt:vector>
  </HeadingPairs>
  <TitlesOfParts>
    <vt:vector size="72" baseType="lpstr">
      <vt:lpstr>Arial</vt:lpstr>
      <vt:lpstr>Wingdings</vt:lpstr>
      <vt:lpstr>Comic Sans MS</vt:lpstr>
      <vt:lpstr>OCR A Extended</vt:lpstr>
      <vt:lpstr>Franklin Gothic Medium</vt:lpstr>
      <vt:lpstr>Pusulawin</vt:lpstr>
      <vt:lpstr>Times New Roman</vt:lpstr>
      <vt:lpstr>Arial Black</vt:lpstr>
      <vt:lpstr>Arial Narrow</vt:lpstr>
      <vt:lpstr>Century Gothic</vt:lpstr>
      <vt:lpstr>Arial Unicode MS</vt:lpstr>
      <vt:lpstr>Öneri</vt:lpstr>
      <vt:lpstr>Varsayılan Tasarım</vt:lpstr>
      <vt:lpstr>Kimono</vt:lpstr>
      <vt:lpstr>Microsoft Clip Gallery</vt:lpstr>
      <vt:lpstr>PowerPoint Sunusu</vt:lpstr>
      <vt:lpstr>PowerPoint Sunusu</vt:lpstr>
      <vt:lpstr>PowerPoint Sunusu</vt:lpstr>
      <vt:lpstr>Ders Çalışma İle İlgili Yakınmalar </vt:lpstr>
      <vt:lpstr>PowerPoint Sunusu</vt:lpstr>
      <vt:lpstr>  </vt:lpstr>
      <vt:lpstr>         1.  Çok çalışma, 2. Okul dışı zamanlarımızın çoğunu derse ayırma, 3. Yapmaktan hoşlandığın şeylerden tatile kadar vazgeçme, 4. Kendini sadece derslere ve sınavlara odaklama, 5. Eğlenmek ve oyundan uzaklaşma, 6. başarılı arkadaşlarının çalışma sistemlerini uygulama</vt:lpstr>
      <vt:lpstr>PowerPoint Sunusu</vt:lpstr>
      <vt:lpstr>PowerPoint Sunusu</vt:lpstr>
      <vt:lpstr>PowerPoint Sunusu</vt:lpstr>
      <vt:lpstr>VERİMLİ DERS ÇALIŞMA YOLLARI NELERDİR?</vt:lpstr>
      <vt:lpstr>PowerPoint Sunusu</vt:lpstr>
      <vt:lpstr>AMAÇLARIN VE ÖNCELİKLERİN BELİRLENMESİ</vt:lpstr>
      <vt:lpstr>PowerPoint Sunusu</vt:lpstr>
      <vt:lpstr>PowerPoint Sunusu</vt:lpstr>
      <vt:lpstr>PowerPoint Sunusu</vt:lpstr>
      <vt:lpstr>YAPILACAK İŞLER</vt:lpstr>
      <vt:lpstr>PowerPoint Sunusu</vt:lpstr>
      <vt:lpstr>PowerPoint Sunusu</vt:lpstr>
      <vt:lpstr>PLANDA NEYE YER VERECEĞİZ ?</vt:lpstr>
      <vt:lpstr>Plan yaparken nelere dikkat etmeniz gerekir?</vt:lpstr>
      <vt:lpstr>PowerPoint Sunusu</vt:lpstr>
      <vt:lpstr>PowerPoint Sunusu</vt:lpstr>
      <vt:lpstr>PowerPoint Sunusu</vt:lpstr>
      <vt:lpstr>PowerPoint Sunusu</vt:lpstr>
      <vt:lpstr>PowerPoint Sunusu</vt:lpstr>
      <vt:lpstr>PowerPoint Sunusu</vt:lpstr>
      <vt:lpstr>ZAMANI KULLANMAK</vt:lpstr>
      <vt:lpstr>Zamanınızı düzenleyebilmeniz için;</vt:lpstr>
      <vt:lpstr>PowerPoint Sunusu</vt:lpstr>
      <vt:lpstr>VERİMİ AZALTICI ETKENLERİ ORTADAN KALDIRINIZ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Bir insan ;</vt:lpstr>
      <vt:lpstr>PowerPoint Sunusu</vt:lpstr>
      <vt:lpstr>PowerPoint Sunusu</vt:lpstr>
      <vt:lpstr>UNUTMAYI ÖNLEMEK İÇİN</vt:lpstr>
      <vt:lpstr>PowerPoint Sunusu</vt:lpstr>
      <vt:lpstr>DİNLENME ARALARININ ÖNEMİ NEDİR ?</vt:lpstr>
      <vt:lpstr>PowerPoint Sunusu</vt:lpstr>
      <vt:lpstr>UNUTMAYINIZ Kİ.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 Lisesi</dc:creator>
  <cp:lastModifiedBy>aidata-pc</cp:lastModifiedBy>
  <cp:revision>55</cp:revision>
  <cp:lastPrinted>1601-01-01T00:00:00Z</cp:lastPrinted>
  <dcterms:created xsi:type="dcterms:W3CDTF">1601-01-01T00:00:00Z</dcterms:created>
  <dcterms:modified xsi:type="dcterms:W3CDTF">2017-03-22T10:08:19Z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